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Override2.xml" ContentType="application/vnd.openxmlformats-officedocument.themeOverride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6" r:id="rId2"/>
    <p:sldMasterId id="2147483703" r:id="rId3"/>
    <p:sldMasterId id="2147483716" r:id="rId4"/>
    <p:sldMasterId id="2147483728" r:id="rId5"/>
  </p:sldMasterIdLst>
  <p:notesMasterIdLst>
    <p:notesMasterId r:id="rId22"/>
  </p:notesMasterIdLst>
  <p:sldIdLst>
    <p:sldId id="369" r:id="rId6"/>
    <p:sldId id="385" r:id="rId7"/>
    <p:sldId id="394" r:id="rId8"/>
    <p:sldId id="389" r:id="rId9"/>
    <p:sldId id="397" r:id="rId10"/>
    <p:sldId id="393" r:id="rId11"/>
    <p:sldId id="410" r:id="rId12"/>
    <p:sldId id="382" r:id="rId13"/>
    <p:sldId id="400" r:id="rId14"/>
    <p:sldId id="366" r:id="rId15"/>
    <p:sldId id="355" r:id="rId16"/>
    <p:sldId id="398" r:id="rId17"/>
    <p:sldId id="370" r:id="rId18"/>
    <p:sldId id="359" r:id="rId19"/>
    <p:sldId id="402" r:id="rId20"/>
    <p:sldId id="42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3">
          <p15:clr>
            <a:srgbClr val="A4A3A4"/>
          </p15:clr>
        </p15:guide>
        <p15:guide id="2" orient="horz" pos="18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D8"/>
    <a:srgbClr val="2C2F3A"/>
    <a:srgbClr val="50535B"/>
    <a:srgbClr val="FFFFFF"/>
    <a:srgbClr val="D7CAB5"/>
    <a:srgbClr val="D1D1D3"/>
    <a:srgbClr val="2565A5"/>
    <a:srgbClr val="000000"/>
    <a:srgbClr val="1A1C23"/>
    <a:srgbClr val="11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4" y="200"/>
      </p:cViewPr>
      <p:guideLst>
        <p:guide pos="3843"/>
        <p:guide orient="horz" pos="18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00-B744-BC7A-BCB39E3066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D966B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00-B744-BC7A-BCB39E306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96644432"/>
        <c:axId val="1489028992"/>
      </c:barChart>
      <c:catAx>
        <c:axId val="1496644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489028992"/>
        <c:crosses val="autoZero"/>
        <c:auto val="1"/>
        <c:lblAlgn val="ctr"/>
        <c:lblOffset val="100"/>
        <c:noMultiLvlLbl val="0"/>
      </c:catAx>
      <c:valAx>
        <c:axId val="1489028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96644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1999" cy="3022599"/>
          </a:xfrm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0" y="332295"/>
            <a:ext cx="11472420" cy="6193410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429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42900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600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600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600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33547" y="0"/>
            <a:ext cx="7558454" cy="6858000"/>
          </a:xfrm>
          <a:custGeom>
            <a:avLst/>
            <a:gdLst>
              <a:gd name="connsiteX0" fmla="*/ 0 w 7558454"/>
              <a:gd name="connsiteY0" fmla="*/ 0 h 6858000"/>
              <a:gd name="connsiteX1" fmla="*/ 7558454 w 7558454"/>
              <a:gd name="connsiteY1" fmla="*/ 0 h 6858000"/>
              <a:gd name="connsiteX2" fmla="*/ 7558454 w 7558454"/>
              <a:gd name="connsiteY2" fmla="*/ 6858000 h 6858000"/>
              <a:gd name="connsiteX3" fmla="*/ 0 w 7558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454" h="6858000">
                <a:moveTo>
                  <a:pt x="0" y="0"/>
                </a:moveTo>
                <a:lnTo>
                  <a:pt x="7558454" y="0"/>
                </a:lnTo>
                <a:lnTo>
                  <a:pt x="75584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58454" cy="6858000"/>
          </a:xfrm>
          <a:custGeom>
            <a:avLst/>
            <a:gdLst>
              <a:gd name="connsiteX0" fmla="*/ 0 w 7558454"/>
              <a:gd name="connsiteY0" fmla="*/ 0 h 6858000"/>
              <a:gd name="connsiteX1" fmla="*/ 7558454 w 7558454"/>
              <a:gd name="connsiteY1" fmla="*/ 0 h 6858000"/>
              <a:gd name="connsiteX2" fmla="*/ 7558454 w 7558454"/>
              <a:gd name="connsiteY2" fmla="*/ 6858000 h 6858000"/>
              <a:gd name="connsiteX3" fmla="*/ 0 w 7558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454" h="6858000">
                <a:moveTo>
                  <a:pt x="0" y="0"/>
                </a:moveTo>
                <a:lnTo>
                  <a:pt x="7558454" y="0"/>
                </a:lnTo>
                <a:lnTo>
                  <a:pt x="75584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742018" y="1194203"/>
            <a:ext cx="4051246" cy="2559182"/>
          </a:xfrm>
          <a:custGeom>
            <a:avLst/>
            <a:gdLst>
              <a:gd name="connsiteX0" fmla="*/ 0 w 4051246"/>
              <a:gd name="connsiteY0" fmla="*/ 0 h 2559182"/>
              <a:gd name="connsiteX1" fmla="*/ 4051246 w 4051246"/>
              <a:gd name="connsiteY1" fmla="*/ 0 h 2559182"/>
              <a:gd name="connsiteX2" fmla="*/ 4051246 w 4051246"/>
              <a:gd name="connsiteY2" fmla="*/ 2559182 h 2559182"/>
              <a:gd name="connsiteX3" fmla="*/ 0 w 4051246"/>
              <a:gd name="connsiteY3" fmla="*/ 2559182 h 255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1246" h="2559182">
                <a:moveTo>
                  <a:pt x="0" y="0"/>
                </a:moveTo>
                <a:lnTo>
                  <a:pt x="4051246" y="0"/>
                </a:lnTo>
                <a:lnTo>
                  <a:pt x="4051246" y="2559182"/>
                </a:lnTo>
                <a:lnTo>
                  <a:pt x="0" y="2559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85262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302933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680200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81799" cy="6858000"/>
          </a:xfrm>
          <a:custGeom>
            <a:avLst/>
            <a:gdLst>
              <a:gd name="connsiteX0" fmla="*/ 0 w 6781799"/>
              <a:gd name="connsiteY0" fmla="*/ 0 h 6858000"/>
              <a:gd name="connsiteX1" fmla="*/ 3618136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0" y="0"/>
                </a:moveTo>
                <a:lnTo>
                  <a:pt x="3618136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145815" y="1939554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5145815" y="4140907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658100" y="1939555"/>
            <a:ext cx="3962400" cy="4320570"/>
          </a:xfrm>
          <a:custGeom>
            <a:avLst/>
            <a:gdLst>
              <a:gd name="connsiteX0" fmla="*/ 0 w 3962400"/>
              <a:gd name="connsiteY0" fmla="*/ 0 h 4918445"/>
              <a:gd name="connsiteX1" fmla="*/ 3962400 w 3962400"/>
              <a:gd name="connsiteY1" fmla="*/ 0 h 4918445"/>
              <a:gd name="connsiteX2" fmla="*/ 3962400 w 3962400"/>
              <a:gd name="connsiteY2" fmla="*/ 4918445 h 4918445"/>
              <a:gd name="connsiteX3" fmla="*/ 0 w 3962400"/>
              <a:gd name="connsiteY3" fmla="*/ 4918445 h 49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4918445">
                <a:moveTo>
                  <a:pt x="0" y="0"/>
                </a:moveTo>
                <a:lnTo>
                  <a:pt x="3962400" y="0"/>
                </a:lnTo>
                <a:lnTo>
                  <a:pt x="3962400" y="4918445"/>
                </a:lnTo>
                <a:lnTo>
                  <a:pt x="0" y="49184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571500" y="1939554"/>
            <a:ext cx="3962400" cy="4320570"/>
          </a:xfrm>
          <a:custGeom>
            <a:avLst/>
            <a:gdLst>
              <a:gd name="connsiteX0" fmla="*/ 0 w 3962400"/>
              <a:gd name="connsiteY0" fmla="*/ 0 h 4918445"/>
              <a:gd name="connsiteX1" fmla="*/ 3962400 w 3962400"/>
              <a:gd name="connsiteY1" fmla="*/ 0 h 4918445"/>
              <a:gd name="connsiteX2" fmla="*/ 3962400 w 3962400"/>
              <a:gd name="connsiteY2" fmla="*/ 4918445 h 4918445"/>
              <a:gd name="connsiteX3" fmla="*/ 0 w 3962400"/>
              <a:gd name="connsiteY3" fmla="*/ 4918445 h 49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4918445">
                <a:moveTo>
                  <a:pt x="0" y="0"/>
                </a:moveTo>
                <a:lnTo>
                  <a:pt x="3962400" y="0"/>
                </a:lnTo>
                <a:lnTo>
                  <a:pt x="3962400" y="4918445"/>
                </a:lnTo>
                <a:lnTo>
                  <a:pt x="0" y="49184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633713" y="1939553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33713" y="4140907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626576" y="1745273"/>
            <a:ext cx="3367454" cy="3367454"/>
          </a:xfrm>
          <a:custGeom>
            <a:avLst/>
            <a:gdLst>
              <a:gd name="connsiteX0" fmla="*/ 1683727 w 3367454"/>
              <a:gd name="connsiteY0" fmla="*/ 0 h 3367454"/>
              <a:gd name="connsiteX1" fmla="*/ 3367454 w 3367454"/>
              <a:gd name="connsiteY1" fmla="*/ 0 h 3367454"/>
              <a:gd name="connsiteX2" fmla="*/ 3367454 w 3367454"/>
              <a:gd name="connsiteY2" fmla="*/ 1683727 h 3367454"/>
              <a:gd name="connsiteX3" fmla="*/ 1683727 w 3367454"/>
              <a:gd name="connsiteY3" fmla="*/ 3367454 h 3367454"/>
              <a:gd name="connsiteX4" fmla="*/ 0 w 3367454"/>
              <a:gd name="connsiteY4" fmla="*/ 1683727 h 3367454"/>
              <a:gd name="connsiteX5" fmla="*/ 1683727 w 3367454"/>
              <a:gd name="connsiteY5" fmla="*/ 0 h 336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7454" h="3367454">
                <a:moveTo>
                  <a:pt x="1683727" y="0"/>
                </a:moveTo>
                <a:lnTo>
                  <a:pt x="3367454" y="0"/>
                </a:lnTo>
                <a:lnTo>
                  <a:pt x="3367454" y="1683727"/>
                </a:lnTo>
                <a:cubicBezTo>
                  <a:pt x="3367454" y="2613624"/>
                  <a:pt x="2613624" y="3367454"/>
                  <a:pt x="1683727" y="3367454"/>
                </a:cubicBezTo>
                <a:cubicBezTo>
                  <a:pt x="753830" y="3367454"/>
                  <a:pt x="0" y="2613624"/>
                  <a:pt x="0" y="1683727"/>
                </a:cubicBezTo>
                <a:cubicBezTo>
                  <a:pt x="0" y="753830"/>
                  <a:pt x="753830" y="0"/>
                  <a:pt x="16837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34014" y="1552712"/>
            <a:ext cx="3752576" cy="3752576"/>
          </a:xfrm>
          <a:custGeom>
            <a:avLst/>
            <a:gdLst>
              <a:gd name="connsiteX0" fmla="*/ 768990 w 3752576"/>
              <a:gd name="connsiteY0" fmla="*/ 0 h 3752576"/>
              <a:gd name="connsiteX1" fmla="*/ 1876288 w 3752576"/>
              <a:gd name="connsiteY1" fmla="*/ 1107298 h 3752576"/>
              <a:gd name="connsiteX2" fmla="*/ 2983586 w 3752576"/>
              <a:gd name="connsiteY2" fmla="*/ 0 h 3752576"/>
              <a:gd name="connsiteX3" fmla="*/ 3752576 w 3752576"/>
              <a:gd name="connsiteY3" fmla="*/ 768990 h 3752576"/>
              <a:gd name="connsiteX4" fmla="*/ 2645278 w 3752576"/>
              <a:gd name="connsiteY4" fmla="*/ 1876288 h 3752576"/>
              <a:gd name="connsiteX5" fmla="*/ 3752576 w 3752576"/>
              <a:gd name="connsiteY5" fmla="*/ 2983586 h 3752576"/>
              <a:gd name="connsiteX6" fmla="*/ 2983586 w 3752576"/>
              <a:gd name="connsiteY6" fmla="*/ 3752576 h 3752576"/>
              <a:gd name="connsiteX7" fmla="*/ 1876288 w 3752576"/>
              <a:gd name="connsiteY7" fmla="*/ 2645278 h 3752576"/>
              <a:gd name="connsiteX8" fmla="*/ 768990 w 3752576"/>
              <a:gd name="connsiteY8" fmla="*/ 3752576 h 3752576"/>
              <a:gd name="connsiteX9" fmla="*/ 0 w 3752576"/>
              <a:gd name="connsiteY9" fmla="*/ 2983586 h 3752576"/>
              <a:gd name="connsiteX10" fmla="*/ 1107298 w 3752576"/>
              <a:gd name="connsiteY10" fmla="*/ 1876288 h 3752576"/>
              <a:gd name="connsiteX11" fmla="*/ 0 w 3752576"/>
              <a:gd name="connsiteY11" fmla="*/ 768990 h 375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2576" h="3752576">
                <a:moveTo>
                  <a:pt x="768990" y="0"/>
                </a:moveTo>
                <a:lnTo>
                  <a:pt x="1876288" y="1107298"/>
                </a:lnTo>
                <a:lnTo>
                  <a:pt x="2983586" y="0"/>
                </a:lnTo>
                <a:lnTo>
                  <a:pt x="3752576" y="768990"/>
                </a:lnTo>
                <a:lnTo>
                  <a:pt x="2645278" y="1876288"/>
                </a:lnTo>
                <a:lnTo>
                  <a:pt x="3752576" y="2983586"/>
                </a:lnTo>
                <a:lnTo>
                  <a:pt x="2983586" y="3752576"/>
                </a:lnTo>
                <a:lnTo>
                  <a:pt x="1876288" y="2645278"/>
                </a:lnTo>
                <a:lnTo>
                  <a:pt x="768990" y="3752576"/>
                </a:lnTo>
                <a:lnTo>
                  <a:pt x="0" y="2983586"/>
                </a:lnTo>
                <a:lnTo>
                  <a:pt x="1107298" y="1876288"/>
                </a:lnTo>
                <a:lnTo>
                  <a:pt x="0" y="7689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70126" y="1656720"/>
            <a:ext cx="4111690" cy="3544560"/>
          </a:xfrm>
          <a:custGeom>
            <a:avLst/>
            <a:gdLst>
              <a:gd name="connsiteX0" fmla="*/ 0 w 3477532"/>
              <a:gd name="connsiteY0" fmla="*/ 0 h 2997872"/>
              <a:gd name="connsiteX1" fmla="*/ 3477532 w 3477532"/>
              <a:gd name="connsiteY1" fmla="*/ 0 h 2997872"/>
              <a:gd name="connsiteX2" fmla="*/ 1738766 w 3477532"/>
              <a:gd name="connsiteY2" fmla="*/ 2997872 h 299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7532" h="2997872">
                <a:moveTo>
                  <a:pt x="0" y="0"/>
                </a:moveTo>
                <a:lnTo>
                  <a:pt x="3477532" y="0"/>
                </a:lnTo>
                <a:lnTo>
                  <a:pt x="1738766" y="2997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-537288" y="-2748966"/>
            <a:ext cx="6016382" cy="6016382"/>
          </a:xfrm>
          <a:custGeom>
            <a:avLst/>
            <a:gdLst>
              <a:gd name="connsiteX0" fmla="*/ 4039571 w 6016382"/>
              <a:gd name="connsiteY0" fmla="*/ 0 h 6016382"/>
              <a:gd name="connsiteX1" fmla="*/ 6016382 w 6016382"/>
              <a:gd name="connsiteY1" fmla="*/ 1976811 h 6016382"/>
              <a:gd name="connsiteX2" fmla="*/ 1976811 w 6016382"/>
              <a:gd name="connsiteY2" fmla="*/ 6016382 h 6016382"/>
              <a:gd name="connsiteX3" fmla="*/ 0 w 6016382"/>
              <a:gd name="connsiteY3" fmla="*/ 4039571 h 601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6382" h="6016382">
                <a:moveTo>
                  <a:pt x="4039571" y="0"/>
                </a:moveTo>
                <a:lnTo>
                  <a:pt x="6016382" y="1976811"/>
                </a:lnTo>
                <a:lnTo>
                  <a:pt x="1976811" y="6016382"/>
                </a:lnTo>
                <a:lnTo>
                  <a:pt x="0" y="4039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-2754756" y="1531262"/>
            <a:ext cx="3953622" cy="3953621"/>
          </a:xfrm>
          <a:custGeom>
            <a:avLst/>
            <a:gdLst>
              <a:gd name="connsiteX0" fmla="*/ 1976811 w 3953622"/>
              <a:gd name="connsiteY0" fmla="*/ 0 h 3953621"/>
              <a:gd name="connsiteX1" fmla="*/ 3953622 w 3953622"/>
              <a:gd name="connsiteY1" fmla="*/ 1976810 h 3953621"/>
              <a:gd name="connsiteX2" fmla="*/ 1976811 w 3953622"/>
              <a:gd name="connsiteY2" fmla="*/ 3953621 h 3953621"/>
              <a:gd name="connsiteX3" fmla="*/ 0 w 3953622"/>
              <a:gd name="connsiteY3" fmla="*/ 1976811 h 395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622" h="3953621">
                <a:moveTo>
                  <a:pt x="1976811" y="0"/>
                </a:moveTo>
                <a:lnTo>
                  <a:pt x="3953622" y="1976810"/>
                </a:lnTo>
                <a:lnTo>
                  <a:pt x="1976811" y="3953621"/>
                </a:lnTo>
                <a:lnTo>
                  <a:pt x="0" y="19768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683174" y="431124"/>
            <a:ext cx="6016382" cy="6016382"/>
          </a:xfrm>
          <a:custGeom>
            <a:avLst/>
            <a:gdLst>
              <a:gd name="connsiteX0" fmla="*/ 4039572 w 6016382"/>
              <a:gd name="connsiteY0" fmla="*/ 0 h 6016382"/>
              <a:gd name="connsiteX1" fmla="*/ 6016382 w 6016382"/>
              <a:gd name="connsiteY1" fmla="*/ 1976811 h 6016382"/>
              <a:gd name="connsiteX2" fmla="*/ 1976811 w 6016382"/>
              <a:gd name="connsiteY2" fmla="*/ 6016382 h 6016382"/>
              <a:gd name="connsiteX3" fmla="*/ 0 w 6016382"/>
              <a:gd name="connsiteY3" fmla="*/ 4039572 h 601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6382" h="6016382">
                <a:moveTo>
                  <a:pt x="4039572" y="0"/>
                </a:moveTo>
                <a:lnTo>
                  <a:pt x="6016382" y="1976811"/>
                </a:lnTo>
                <a:lnTo>
                  <a:pt x="1976811" y="6016382"/>
                </a:lnTo>
                <a:lnTo>
                  <a:pt x="0" y="4039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963402" y="-1786343"/>
            <a:ext cx="3953622" cy="3953621"/>
          </a:xfrm>
          <a:custGeom>
            <a:avLst/>
            <a:gdLst>
              <a:gd name="connsiteX0" fmla="*/ 1976812 w 3953622"/>
              <a:gd name="connsiteY0" fmla="*/ 0 h 3953621"/>
              <a:gd name="connsiteX1" fmla="*/ 3953622 w 3953622"/>
              <a:gd name="connsiteY1" fmla="*/ 1976810 h 3953621"/>
              <a:gd name="connsiteX2" fmla="*/ 1976811 w 3953622"/>
              <a:gd name="connsiteY2" fmla="*/ 3953621 h 3953621"/>
              <a:gd name="connsiteX3" fmla="*/ 0 w 3953622"/>
              <a:gd name="connsiteY3" fmla="*/ 1976811 h 395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622" h="3953621">
                <a:moveTo>
                  <a:pt x="1976812" y="0"/>
                </a:moveTo>
                <a:lnTo>
                  <a:pt x="3953622" y="1976810"/>
                </a:lnTo>
                <a:lnTo>
                  <a:pt x="1976811" y="3953621"/>
                </a:lnTo>
                <a:lnTo>
                  <a:pt x="0" y="19768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-554479" y="4711352"/>
            <a:ext cx="2973807" cy="2973808"/>
          </a:xfrm>
          <a:custGeom>
            <a:avLst/>
            <a:gdLst>
              <a:gd name="connsiteX0" fmla="*/ 996996 w 2973807"/>
              <a:gd name="connsiteY0" fmla="*/ 0 h 2973808"/>
              <a:gd name="connsiteX1" fmla="*/ 2973807 w 2973807"/>
              <a:gd name="connsiteY1" fmla="*/ 1976811 h 2973808"/>
              <a:gd name="connsiteX2" fmla="*/ 1976810 w 2973807"/>
              <a:gd name="connsiteY2" fmla="*/ 2973808 h 2973808"/>
              <a:gd name="connsiteX3" fmla="*/ 0 w 2973807"/>
              <a:gd name="connsiteY3" fmla="*/ 996997 h 297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807" h="2973808">
                <a:moveTo>
                  <a:pt x="996996" y="0"/>
                </a:moveTo>
                <a:lnTo>
                  <a:pt x="2973807" y="1976811"/>
                </a:lnTo>
                <a:lnTo>
                  <a:pt x="1976810" y="2973808"/>
                </a:lnTo>
                <a:lnTo>
                  <a:pt x="0" y="996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45884" y="3692946"/>
            <a:ext cx="3109057" cy="5451108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81212" y="2644228"/>
            <a:ext cx="5083531" cy="3211279"/>
          </a:xfrm>
          <a:custGeom>
            <a:avLst/>
            <a:gdLst>
              <a:gd name="connsiteX0" fmla="*/ 0 w 5083531"/>
              <a:gd name="connsiteY0" fmla="*/ 0 h 3211279"/>
              <a:gd name="connsiteX1" fmla="*/ 5083531 w 5083531"/>
              <a:gd name="connsiteY1" fmla="*/ 0 h 3211279"/>
              <a:gd name="connsiteX2" fmla="*/ 5083531 w 5083531"/>
              <a:gd name="connsiteY2" fmla="*/ 3211279 h 3211279"/>
              <a:gd name="connsiteX3" fmla="*/ 0 w 5083531"/>
              <a:gd name="connsiteY3" fmla="*/ 3211279 h 321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3531" h="3211279">
                <a:moveTo>
                  <a:pt x="0" y="0"/>
                </a:moveTo>
                <a:lnTo>
                  <a:pt x="5083531" y="0"/>
                </a:lnTo>
                <a:lnTo>
                  <a:pt x="5083531" y="3211279"/>
                </a:lnTo>
                <a:lnTo>
                  <a:pt x="0" y="32112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26050" y="1263408"/>
            <a:ext cx="3136979" cy="4330782"/>
          </a:xfrm>
          <a:custGeom>
            <a:avLst/>
            <a:gdLst>
              <a:gd name="connsiteX0" fmla="*/ 6596 w 3136979"/>
              <a:gd name="connsiteY0" fmla="*/ 0 h 4330782"/>
              <a:gd name="connsiteX1" fmla="*/ 3132582 w 3136979"/>
              <a:gd name="connsiteY1" fmla="*/ 0 h 4330782"/>
              <a:gd name="connsiteX2" fmla="*/ 3136979 w 3136979"/>
              <a:gd name="connsiteY2" fmla="*/ 4836 h 4330782"/>
              <a:gd name="connsiteX3" fmla="*/ 3134780 w 3136979"/>
              <a:gd name="connsiteY3" fmla="*/ 4325946 h 4330782"/>
              <a:gd name="connsiteX4" fmla="*/ 3130383 w 3136979"/>
              <a:gd name="connsiteY4" fmla="*/ 4330782 h 4330782"/>
              <a:gd name="connsiteX5" fmla="*/ 4397 w 3136979"/>
              <a:gd name="connsiteY5" fmla="*/ 4330782 h 4330782"/>
              <a:gd name="connsiteX6" fmla="*/ 0 w 3136979"/>
              <a:gd name="connsiteY6" fmla="*/ 4325946 h 4330782"/>
              <a:gd name="connsiteX7" fmla="*/ 2198 w 3136979"/>
              <a:gd name="connsiteY7" fmla="*/ 4836 h 4330782"/>
              <a:gd name="connsiteX8" fmla="*/ 6596 w 3136979"/>
              <a:gd name="connsiteY8" fmla="*/ 0 h 43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6979" h="4330782">
                <a:moveTo>
                  <a:pt x="6596" y="0"/>
                </a:moveTo>
                <a:cubicBezTo>
                  <a:pt x="3132582" y="0"/>
                  <a:pt x="3132582" y="0"/>
                  <a:pt x="3132582" y="0"/>
                </a:cubicBezTo>
                <a:cubicBezTo>
                  <a:pt x="3134780" y="0"/>
                  <a:pt x="3136979" y="2418"/>
                  <a:pt x="3136979" y="4836"/>
                </a:cubicBezTo>
                <a:lnTo>
                  <a:pt x="3134780" y="4325946"/>
                </a:lnTo>
                <a:cubicBezTo>
                  <a:pt x="3134780" y="4328364"/>
                  <a:pt x="3132582" y="4330782"/>
                  <a:pt x="3130383" y="4330782"/>
                </a:cubicBezTo>
                <a:cubicBezTo>
                  <a:pt x="4397" y="4330782"/>
                  <a:pt x="4397" y="4330782"/>
                  <a:pt x="4397" y="4330782"/>
                </a:cubicBezTo>
                <a:cubicBezTo>
                  <a:pt x="2198" y="4330782"/>
                  <a:pt x="0" y="4328364"/>
                  <a:pt x="0" y="4325946"/>
                </a:cubicBezTo>
                <a:cubicBezTo>
                  <a:pt x="2198" y="4836"/>
                  <a:pt x="2198" y="4836"/>
                  <a:pt x="2198" y="4836"/>
                </a:cubicBezTo>
                <a:cubicBezTo>
                  <a:pt x="2198" y="2418"/>
                  <a:pt x="4397" y="0"/>
                  <a:pt x="65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28605" y="1263408"/>
            <a:ext cx="3136979" cy="4330782"/>
          </a:xfrm>
          <a:custGeom>
            <a:avLst/>
            <a:gdLst>
              <a:gd name="connsiteX0" fmla="*/ 6595 w 3136979"/>
              <a:gd name="connsiteY0" fmla="*/ 0 h 4330782"/>
              <a:gd name="connsiteX1" fmla="*/ 3132581 w 3136979"/>
              <a:gd name="connsiteY1" fmla="*/ 0 h 4330782"/>
              <a:gd name="connsiteX2" fmla="*/ 3136979 w 3136979"/>
              <a:gd name="connsiteY2" fmla="*/ 4836 h 4330782"/>
              <a:gd name="connsiteX3" fmla="*/ 3134780 w 3136979"/>
              <a:gd name="connsiteY3" fmla="*/ 4325946 h 4330782"/>
              <a:gd name="connsiteX4" fmla="*/ 3130383 w 3136979"/>
              <a:gd name="connsiteY4" fmla="*/ 4330782 h 4330782"/>
              <a:gd name="connsiteX5" fmla="*/ 4397 w 3136979"/>
              <a:gd name="connsiteY5" fmla="*/ 4330782 h 4330782"/>
              <a:gd name="connsiteX6" fmla="*/ 0 w 3136979"/>
              <a:gd name="connsiteY6" fmla="*/ 4325946 h 4330782"/>
              <a:gd name="connsiteX7" fmla="*/ 2198 w 3136979"/>
              <a:gd name="connsiteY7" fmla="*/ 4836 h 4330782"/>
              <a:gd name="connsiteX8" fmla="*/ 6595 w 3136979"/>
              <a:gd name="connsiteY8" fmla="*/ 0 h 43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6979" h="4330782">
                <a:moveTo>
                  <a:pt x="6595" y="0"/>
                </a:moveTo>
                <a:cubicBezTo>
                  <a:pt x="3132581" y="0"/>
                  <a:pt x="3132581" y="0"/>
                  <a:pt x="3132581" y="0"/>
                </a:cubicBezTo>
                <a:cubicBezTo>
                  <a:pt x="3134780" y="0"/>
                  <a:pt x="3136979" y="2418"/>
                  <a:pt x="3136979" y="4836"/>
                </a:cubicBezTo>
                <a:lnTo>
                  <a:pt x="3134780" y="4325946"/>
                </a:lnTo>
                <a:cubicBezTo>
                  <a:pt x="3134780" y="4328364"/>
                  <a:pt x="3132581" y="4330782"/>
                  <a:pt x="3130383" y="4330782"/>
                </a:cubicBezTo>
                <a:cubicBezTo>
                  <a:pt x="4397" y="4330782"/>
                  <a:pt x="4397" y="4330782"/>
                  <a:pt x="4397" y="4330782"/>
                </a:cubicBezTo>
                <a:cubicBezTo>
                  <a:pt x="2198" y="4330782"/>
                  <a:pt x="0" y="4328364"/>
                  <a:pt x="0" y="4325946"/>
                </a:cubicBezTo>
                <a:cubicBezTo>
                  <a:pt x="2198" y="4836"/>
                  <a:pt x="2198" y="4836"/>
                  <a:pt x="2198" y="4836"/>
                </a:cubicBezTo>
                <a:cubicBezTo>
                  <a:pt x="2198" y="2418"/>
                  <a:pt x="4397" y="0"/>
                  <a:pt x="65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930810" y="2519993"/>
            <a:ext cx="4330782" cy="3136979"/>
          </a:xfrm>
          <a:custGeom>
            <a:avLst/>
            <a:gdLst>
              <a:gd name="connsiteX0" fmla="*/ 4836 w 4330782"/>
              <a:gd name="connsiteY0" fmla="*/ 0 h 3136979"/>
              <a:gd name="connsiteX1" fmla="*/ 4325946 w 4330782"/>
              <a:gd name="connsiteY1" fmla="*/ 2198 h 3136979"/>
              <a:gd name="connsiteX2" fmla="*/ 4330782 w 4330782"/>
              <a:gd name="connsiteY2" fmla="*/ 6596 h 3136979"/>
              <a:gd name="connsiteX3" fmla="*/ 4330782 w 4330782"/>
              <a:gd name="connsiteY3" fmla="*/ 3132582 h 3136979"/>
              <a:gd name="connsiteX4" fmla="*/ 4325946 w 4330782"/>
              <a:gd name="connsiteY4" fmla="*/ 3136979 h 3136979"/>
              <a:gd name="connsiteX5" fmla="*/ 4836 w 4330782"/>
              <a:gd name="connsiteY5" fmla="*/ 3134780 h 3136979"/>
              <a:gd name="connsiteX6" fmla="*/ 0 w 4330782"/>
              <a:gd name="connsiteY6" fmla="*/ 3130383 h 3136979"/>
              <a:gd name="connsiteX7" fmla="*/ 0 w 4330782"/>
              <a:gd name="connsiteY7" fmla="*/ 4397 h 3136979"/>
              <a:gd name="connsiteX8" fmla="*/ 4836 w 4330782"/>
              <a:gd name="connsiteY8" fmla="*/ 0 h 31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82" h="3136979">
                <a:moveTo>
                  <a:pt x="4836" y="0"/>
                </a:moveTo>
                <a:cubicBezTo>
                  <a:pt x="4325946" y="2198"/>
                  <a:pt x="4325946" y="2198"/>
                  <a:pt x="4325946" y="2198"/>
                </a:cubicBezTo>
                <a:cubicBezTo>
                  <a:pt x="4328364" y="2198"/>
                  <a:pt x="4330782" y="4397"/>
                  <a:pt x="4330782" y="6596"/>
                </a:cubicBezTo>
                <a:cubicBezTo>
                  <a:pt x="4330782" y="3132582"/>
                  <a:pt x="4330782" y="3132582"/>
                  <a:pt x="4330782" y="3132582"/>
                </a:cubicBezTo>
                <a:cubicBezTo>
                  <a:pt x="4330782" y="3134780"/>
                  <a:pt x="4328364" y="3136979"/>
                  <a:pt x="4325946" y="3136979"/>
                </a:cubicBezTo>
                <a:lnTo>
                  <a:pt x="4836" y="3134780"/>
                </a:lnTo>
                <a:cubicBezTo>
                  <a:pt x="2418" y="3134780"/>
                  <a:pt x="0" y="3132582"/>
                  <a:pt x="0" y="3130383"/>
                </a:cubicBezTo>
                <a:cubicBezTo>
                  <a:pt x="0" y="4397"/>
                  <a:pt x="0" y="4397"/>
                  <a:pt x="0" y="4397"/>
                </a:cubicBezTo>
                <a:cubicBezTo>
                  <a:pt x="0" y="2198"/>
                  <a:pt x="2418" y="0"/>
                  <a:pt x="4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535069" y="-462372"/>
            <a:ext cx="8344313" cy="7867688"/>
          </a:xfrm>
          <a:custGeom>
            <a:avLst/>
            <a:gdLst>
              <a:gd name="connsiteX0" fmla="*/ 960424 w 8344313"/>
              <a:gd name="connsiteY0" fmla="*/ 4679740 h 7867688"/>
              <a:gd name="connsiteX1" fmla="*/ 945543 w 8344313"/>
              <a:gd name="connsiteY1" fmla="*/ 4686114 h 7867688"/>
              <a:gd name="connsiteX2" fmla="*/ 945543 w 8344313"/>
              <a:gd name="connsiteY2" fmla="*/ 4718494 h 7867688"/>
              <a:gd name="connsiteX3" fmla="*/ 928267 w 8344313"/>
              <a:gd name="connsiteY3" fmla="*/ 4734683 h 7867688"/>
              <a:gd name="connsiteX4" fmla="*/ 945543 w 8344313"/>
              <a:gd name="connsiteY4" fmla="*/ 4718494 h 7867688"/>
              <a:gd name="connsiteX5" fmla="*/ 960660 w 8344313"/>
              <a:gd name="connsiteY5" fmla="*/ 4702304 h 7867688"/>
              <a:gd name="connsiteX6" fmla="*/ 960660 w 8344313"/>
              <a:gd name="connsiteY6" fmla="*/ 4686114 h 7867688"/>
              <a:gd name="connsiteX7" fmla="*/ 960424 w 8344313"/>
              <a:gd name="connsiteY7" fmla="*/ 4679740 h 7867688"/>
              <a:gd name="connsiteX8" fmla="*/ 7947148 w 8344313"/>
              <a:gd name="connsiteY8" fmla="*/ 110 h 7867688"/>
              <a:gd name="connsiteX9" fmla="*/ 8081748 w 8344313"/>
              <a:gd name="connsiteY9" fmla="*/ 6231 h 7867688"/>
              <a:gd name="connsiteX10" fmla="*/ 8145455 w 8344313"/>
              <a:gd name="connsiteY10" fmla="*/ 22421 h 7867688"/>
              <a:gd name="connsiteX11" fmla="*/ 8336574 w 8344313"/>
              <a:gd name="connsiteY11" fmla="*/ 595534 h 7867688"/>
              <a:gd name="connsiteX12" fmla="*/ 8049355 w 8344313"/>
              <a:gd name="connsiteY12" fmla="*/ 1153536 h 7867688"/>
              <a:gd name="connsiteX13" fmla="*/ 7730823 w 8344313"/>
              <a:gd name="connsiteY13" fmla="*/ 1471933 h 7867688"/>
              <a:gd name="connsiteX14" fmla="*/ 7539703 w 8344313"/>
              <a:gd name="connsiteY14" fmla="*/ 1535612 h 7867688"/>
              <a:gd name="connsiteX15" fmla="*/ 7030052 w 8344313"/>
              <a:gd name="connsiteY15" fmla="*/ 1566912 h 7867688"/>
              <a:gd name="connsiteX16" fmla="*/ 6265574 w 8344313"/>
              <a:gd name="connsiteY16" fmla="*/ 1646781 h 7867688"/>
              <a:gd name="connsiteX17" fmla="*/ 4815442 w 8344313"/>
              <a:gd name="connsiteY17" fmla="*/ 1901498 h 7867688"/>
              <a:gd name="connsiteX18" fmla="*/ 4019651 w 8344313"/>
              <a:gd name="connsiteY18" fmla="*/ 2108725 h 7867688"/>
              <a:gd name="connsiteX19" fmla="*/ 3923551 w 8344313"/>
              <a:gd name="connsiteY19" fmla="*/ 2140025 h 7867688"/>
              <a:gd name="connsiteX20" fmla="*/ 3892238 w 8344313"/>
              <a:gd name="connsiteY20" fmla="*/ 2172404 h 7867688"/>
              <a:gd name="connsiteX21" fmla="*/ 3923551 w 8344313"/>
              <a:gd name="connsiteY21" fmla="*/ 2203704 h 7867688"/>
              <a:gd name="connsiteX22" fmla="*/ 4162180 w 8344313"/>
              <a:gd name="connsiteY22" fmla="*/ 2314873 h 7867688"/>
              <a:gd name="connsiteX23" fmla="*/ 5102661 w 8344313"/>
              <a:gd name="connsiteY23" fmla="*/ 2649458 h 7867688"/>
              <a:gd name="connsiteX24" fmla="*/ 5803432 w 8344313"/>
              <a:gd name="connsiteY24" fmla="*/ 2999154 h 7867688"/>
              <a:gd name="connsiteX25" fmla="*/ 6344397 w 8344313"/>
              <a:gd name="connsiteY25" fmla="*/ 3428719 h 7867688"/>
              <a:gd name="connsiteX26" fmla="*/ 6726636 w 8344313"/>
              <a:gd name="connsiteY26" fmla="*/ 4049322 h 7867688"/>
              <a:gd name="connsiteX27" fmla="*/ 6775226 w 8344313"/>
              <a:gd name="connsiteY27" fmla="*/ 4558756 h 7867688"/>
              <a:gd name="connsiteX28" fmla="*/ 6392987 w 8344313"/>
              <a:gd name="connsiteY28" fmla="*/ 5482644 h 7867688"/>
              <a:gd name="connsiteX29" fmla="*/ 6073375 w 8344313"/>
              <a:gd name="connsiteY29" fmla="*/ 5928399 h 7867688"/>
              <a:gd name="connsiteX30" fmla="*/ 5516213 w 8344313"/>
              <a:gd name="connsiteY30" fmla="*/ 6533891 h 7867688"/>
              <a:gd name="connsiteX31" fmla="*/ 4831638 w 8344313"/>
              <a:gd name="connsiteY31" fmla="*/ 7059514 h 7867688"/>
              <a:gd name="connsiteX32" fmla="*/ 3668725 w 8344313"/>
              <a:gd name="connsiteY32" fmla="*/ 7584058 h 7867688"/>
              <a:gd name="connsiteX33" fmla="*/ 2793031 w 8344313"/>
              <a:gd name="connsiteY33" fmla="*/ 7791285 h 7867688"/>
              <a:gd name="connsiteX34" fmla="*/ 1455195 w 8344313"/>
              <a:gd name="connsiteY34" fmla="*/ 7854965 h 7867688"/>
              <a:gd name="connsiteX35" fmla="*/ 498518 w 8344313"/>
              <a:gd name="connsiteY35" fmla="*/ 7505269 h 7867688"/>
              <a:gd name="connsiteX36" fmla="*/ 36376 w 8344313"/>
              <a:gd name="connsiteY36" fmla="*/ 6724928 h 7867688"/>
              <a:gd name="connsiteX37" fmla="*/ 196182 w 8344313"/>
              <a:gd name="connsiteY37" fmla="*/ 5577623 h 7867688"/>
              <a:gd name="connsiteX38" fmla="*/ 594618 w 8344313"/>
              <a:gd name="connsiteY38" fmla="*/ 4989400 h 7867688"/>
              <a:gd name="connsiteX39" fmla="*/ 1136663 w 8344313"/>
              <a:gd name="connsiteY39" fmla="*/ 4288929 h 7867688"/>
              <a:gd name="connsiteX40" fmla="*/ 1215486 w 8344313"/>
              <a:gd name="connsiteY40" fmla="*/ 4209060 h 7867688"/>
              <a:gd name="connsiteX41" fmla="*/ 1231683 w 8344313"/>
              <a:gd name="connsiteY41" fmla="*/ 4225249 h 7867688"/>
              <a:gd name="connsiteX42" fmla="*/ 1055680 w 8344313"/>
              <a:gd name="connsiteY42" fmla="*/ 4511266 h 7867688"/>
              <a:gd name="connsiteX43" fmla="*/ 976857 w 8344313"/>
              <a:gd name="connsiteY43" fmla="*/ 4638625 h 7867688"/>
              <a:gd name="connsiteX44" fmla="*/ 976857 w 8344313"/>
              <a:gd name="connsiteY44" fmla="*/ 4654814 h 7867688"/>
              <a:gd name="connsiteX45" fmla="*/ 991973 w 8344313"/>
              <a:gd name="connsiteY45" fmla="*/ 4654814 h 7867688"/>
              <a:gd name="connsiteX46" fmla="*/ 1264076 w 8344313"/>
              <a:gd name="connsiteY46" fmla="*/ 4288929 h 7867688"/>
              <a:gd name="connsiteX47" fmla="*/ 1470312 w 8344313"/>
              <a:gd name="connsiteY47" fmla="*/ 4001832 h 7867688"/>
              <a:gd name="connsiteX48" fmla="*/ 1501625 w 8344313"/>
              <a:gd name="connsiteY48" fmla="*/ 3970532 h 7867688"/>
              <a:gd name="connsiteX49" fmla="*/ 1757531 w 8344313"/>
              <a:gd name="connsiteY49" fmla="*/ 3810795 h 7867688"/>
              <a:gd name="connsiteX50" fmla="*/ 1805041 w 8344313"/>
              <a:gd name="connsiteY50" fmla="*/ 3826985 h 7867688"/>
              <a:gd name="connsiteX51" fmla="*/ 1773727 w 8344313"/>
              <a:gd name="connsiteY51" fmla="*/ 3938153 h 7867688"/>
              <a:gd name="connsiteX52" fmla="*/ 1597725 w 8344313"/>
              <a:gd name="connsiteY52" fmla="*/ 4256549 h 7867688"/>
              <a:gd name="connsiteX53" fmla="*/ 1310506 w 8344313"/>
              <a:gd name="connsiteY53" fmla="*/ 5053079 h 7867688"/>
              <a:gd name="connsiteX54" fmla="*/ 1501625 w 8344313"/>
              <a:gd name="connsiteY54" fmla="*/ 5753551 h 7867688"/>
              <a:gd name="connsiteX55" fmla="*/ 1916257 w 8344313"/>
              <a:gd name="connsiteY55" fmla="*/ 6008267 h 7867688"/>
              <a:gd name="connsiteX56" fmla="*/ 2474499 w 8344313"/>
              <a:gd name="connsiteY56" fmla="*/ 6119436 h 7867688"/>
              <a:gd name="connsiteX57" fmla="*/ 2824344 w 8344313"/>
              <a:gd name="connsiteY57" fmla="*/ 6135626 h 7867688"/>
              <a:gd name="connsiteX58" fmla="*/ 3621215 w 8344313"/>
              <a:gd name="connsiteY58" fmla="*/ 6055757 h 7867688"/>
              <a:gd name="connsiteX59" fmla="*/ 4369496 w 8344313"/>
              <a:gd name="connsiteY59" fmla="*/ 5896019 h 7867688"/>
              <a:gd name="connsiteX60" fmla="*/ 5181484 w 8344313"/>
              <a:gd name="connsiteY60" fmla="*/ 5610003 h 7867688"/>
              <a:gd name="connsiteX61" fmla="*/ 5277584 w 8344313"/>
              <a:gd name="connsiteY61" fmla="*/ 5546323 h 7867688"/>
              <a:gd name="connsiteX62" fmla="*/ 5325094 w 8344313"/>
              <a:gd name="connsiteY62" fmla="*/ 5100569 h 7867688"/>
              <a:gd name="connsiteX63" fmla="*/ 5022758 w 8344313"/>
              <a:gd name="connsiteY63" fmla="*/ 4893342 h 7867688"/>
              <a:gd name="connsiteX64" fmla="*/ 4147064 w 8344313"/>
              <a:gd name="connsiteY64" fmla="*/ 4527456 h 7867688"/>
              <a:gd name="connsiteX65" fmla="*/ 3222780 w 8344313"/>
              <a:gd name="connsiteY65" fmla="*/ 4161570 h 7867688"/>
              <a:gd name="connsiteX66" fmla="*/ 2601912 w 8344313"/>
              <a:gd name="connsiteY66" fmla="*/ 3874474 h 7867688"/>
              <a:gd name="connsiteX67" fmla="*/ 2092260 w 8344313"/>
              <a:gd name="connsiteY67" fmla="*/ 3524778 h 7867688"/>
              <a:gd name="connsiteX68" fmla="*/ 1868747 w 8344313"/>
              <a:gd name="connsiteY68" fmla="*/ 3237682 h 7867688"/>
              <a:gd name="connsiteX69" fmla="*/ 1837434 w 8344313"/>
              <a:gd name="connsiteY69" fmla="*/ 2569589 h 7867688"/>
              <a:gd name="connsiteX70" fmla="*/ 2076063 w 8344313"/>
              <a:gd name="connsiteY70" fmla="*/ 2156214 h 7867688"/>
              <a:gd name="connsiteX71" fmla="*/ 2505812 w 8344313"/>
              <a:gd name="connsiteY71" fmla="*/ 1583101 h 7867688"/>
              <a:gd name="connsiteX72" fmla="*/ 2585715 w 8344313"/>
              <a:gd name="connsiteY72" fmla="*/ 1503232 h 7867688"/>
              <a:gd name="connsiteX73" fmla="*/ 2744441 w 8344313"/>
              <a:gd name="connsiteY73" fmla="*/ 1344574 h 7867688"/>
              <a:gd name="connsiteX74" fmla="*/ 3222780 w 8344313"/>
              <a:gd name="connsiteY74" fmla="*/ 977609 h 7867688"/>
              <a:gd name="connsiteX75" fmla="*/ 4305790 w 8344313"/>
              <a:gd name="connsiteY75" fmla="*/ 564234 h 7867688"/>
              <a:gd name="connsiteX76" fmla="*/ 5468703 w 8344313"/>
              <a:gd name="connsiteY76" fmla="*/ 293327 h 7867688"/>
              <a:gd name="connsiteX77" fmla="*/ 6201867 w 8344313"/>
              <a:gd name="connsiteY77" fmla="*/ 165969 h 7867688"/>
              <a:gd name="connsiteX78" fmla="*/ 6742833 w 8344313"/>
              <a:gd name="connsiteY78" fmla="*/ 102290 h 7867688"/>
              <a:gd name="connsiteX79" fmla="*/ 7108875 w 8344313"/>
              <a:gd name="connsiteY79" fmla="*/ 70990 h 7867688"/>
              <a:gd name="connsiteX80" fmla="*/ 7523507 w 8344313"/>
              <a:gd name="connsiteY80" fmla="*/ 22421 h 7867688"/>
              <a:gd name="connsiteX81" fmla="*/ 7947148 w 8344313"/>
              <a:gd name="connsiteY81" fmla="*/ 110 h 786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8344313" h="7867688">
                <a:moveTo>
                  <a:pt x="960424" y="4679740"/>
                </a:moveTo>
                <a:cubicBezTo>
                  <a:pt x="959715" y="4677615"/>
                  <a:pt x="956881" y="4686114"/>
                  <a:pt x="945543" y="4686114"/>
                </a:cubicBezTo>
                <a:cubicBezTo>
                  <a:pt x="945543" y="4702304"/>
                  <a:pt x="945543" y="4702304"/>
                  <a:pt x="945543" y="4718494"/>
                </a:cubicBezTo>
                <a:cubicBezTo>
                  <a:pt x="928267" y="4718494"/>
                  <a:pt x="928267" y="4718494"/>
                  <a:pt x="928267" y="4734683"/>
                </a:cubicBezTo>
                <a:cubicBezTo>
                  <a:pt x="945543" y="4734683"/>
                  <a:pt x="945543" y="4718494"/>
                  <a:pt x="945543" y="4718494"/>
                </a:cubicBezTo>
                <a:cubicBezTo>
                  <a:pt x="945543" y="4718494"/>
                  <a:pt x="945543" y="4702304"/>
                  <a:pt x="960660" y="4702304"/>
                </a:cubicBezTo>
                <a:cubicBezTo>
                  <a:pt x="960660" y="4686114"/>
                  <a:pt x="976857" y="4686114"/>
                  <a:pt x="960660" y="4686114"/>
                </a:cubicBezTo>
                <a:cubicBezTo>
                  <a:pt x="960660" y="4682337"/>
                  <a:pt x="960660" y="4680448"/>
                  <a:pt x="960424" y="4679740"/>
                </a:cubicBezTo>
                <a:close/>
                <a:moveTo>
                  <a:pt x="7947148" y="110"/>
                </a:moveTo>
                <a:cubicBezTo>
                  <a:pt x="7992802" y="565"/>
                  <a:pt x="8037748" y="2454"/>
                  <a:pt x="8081748" y="6231"/>
                </a:cubicBezTo>
                <a:cubicBezTo>
                  <a:pt x="8113062" y="6231"/>
                  <a:pt x="8128178" y="6231"/>
                  <a:pt x="8145455" y="22421"/>
                </a:cubicBezTo>
                <a:cubicBezTo>
                  <a:pt x="8304181" y="182159"/>
                  <a:pt x="8367887" y="373196"/>
                  <a:pt x="8336574" y="595534"/>
                </a:cubicBezTo>
                <a:cubicBezTo>
                  <a:pt x="8304181" y="818951"/>
                  <a:pt x="8176768" y="993799"/>
                  <a:pt x="8049355" y="1153536"/>
                </a:cubicBezTo>
                <a:cubicBezTo>
                  <a:pt x="7953256" y="1264705"/>
                  <a:pt x="7825843" y="1359684"/>
                  <a:pt x="7730823" y="1471933"/>
                </a:cubicBezTo>
                <a:cubicBezTo>
                  <a:pt x="7667116" y="1519422"/>
                  <a:pt x="7618527" y="1550722"/>
                  <a:pt x="7539703" y="1535612"/>
                </a:cubicBezTo>
                <a:cubicBezTo>
                  <a:pt x="7363701" y="1535612"/>
                  <a:pt x="7204974" y="1550722"/>
                  <a:pt x="7030052" y="1566912"/>
                </a:cubicBezTo>
                <a:cubicBezTo>
                  <a:pt x="6775226" y="1583101"/>
                  <a:pt x="6520400" y="1614401"/>
                  <a:pt x="6265574" y="1646781"/>
                </a:cubicBezTo>
                <a:cubicBezTo>
                  <a:pt x="5771039" y="1710460"/>
                  <a:pt x="5293780" y="1805439"/>
                  <a:pt x="4815442" y="1901498"/>
                </a:cubicBezTo>
                <a:cubicBezTo>
                  <a:pt x="4544419" y="1965177"/>
                  <a:pt x="4289593" y="2028856"/>
                  <a:pt x="4019651" y="2108725"/>
                </a:cubicBezTo>
                <a:cubicBezTo>
                  <a:pt x="3987257" y="2108725"/>
                  <a:pt x="3955944" y="2123835"/>
                  <a:pt x="3923551" y="2140025"/>
                </a:cubicBezTo>
                <a:cubicBezTo>
                  <a:pt x="3907354" y="2140025"/>
                  <a:pt x="3876041" y="2156214"/>
                  <a:pt x="3892238" y="2172404"/>
                </a:cubicBezTo>
                <a:cubicBezTo>
                  <a:pt x="3892238" y="2187514"/>
                  <a:pt x="3907354" y="2203704"/>
                  <a:pt x="3923551" y="2203704"/>
                </a:cubicBezTo>
                <a:cubicBezTo>
                  <a:pt x="4003454" y="2251194"/>
                  <a:pt x="4083357" y="2283573"/>
                  <a:pt x="4162180" y="2314873"/>
                </a:cubicBezTo>
                <a:cubicBezTo>
                  <a:pt x="4480713" y="2410931"/>
                  <a:pt x="4799245" y="2522100"/>
                  <a:pt x="5102661" y="2649458"/>
                </a:cubicBezTo>
                <a:cubicBezTo>
                  <a:pt x="5341290" y="2760627"/>
                  <a:pt x="5579919" y="2871796"/>
                  <a:pt x="5803432" y="2999154"/>
                </a:cubicBezTo>
                <a:cubicBezTo>
                  <a:pt x="5994551" y="3126513"/>
                  <a:pt x="6185671" y="3253871"/>
                  <a:pt x="6344397" y="3428719"/>
                </a:cubicBezTo>
                <a:cubicBezTo>
                  <a:pt x="6520400" y="3603567"/>
                  <a:pt x="6662929" y="3810795"/>
                  <a:pt x="6726636" y="4049322"/>
                </a:cubicBezTo>
                <a:cubicBezTo>
                  <a:pt x="6775226" y="4209060"/>
                  <a:pt x="6790342" y="4383908"/>
                  <a:pt x="6775226" y="4558756"/>
                </a:cubicBezTo>
                <a:cubicBezTo>
                  <a:pt x="6726636" y="4893342"/>
                  <a:pt x="6584106" y="5195548"/>
                  <a:pt x="6392987" y="5482644"/>
                </a:cubicBezTo>
                <a:cubicBezTo>
                  <a:pt x="6296887" y="5626192"/>
                  <a:pt x="6185671" y="5785930"/>
                  <a:pt x="6073375" y="5928399"/>
                </a:cubicBezTo>
                <a:cubicBezTo>
                  <a:pt x="5898452" y="6135626"/>
                  <a:pt x="5723529" y="6341774"/>
                  <a:pt x="5516213" y="6533891"/>
                </a:cubicBezTo>
                <a:cubicBezTo>
                  <a:pt x="5293780" y="6741118"/>
                  <a:pt x="5070268" y="6915966"/>
                  <a:pt x="4831638" y="7059514"/>
                </a:cubicBezTo>
                <a:cubicBezTo>
                  <a:pt x="4465596" y="7298041"/>
                  <a:pt x="4083357" y="7456700"/>
                  <a:pt x="3668725" y="7584058"/>
                </a:cubicBezTo>
                <a:cubicBezTo>
                  <a:pt x="3381506" y="7680117"/>
                  <a:pt x="3095367" y="7743796"/>
                  <a:pt x="2793031" y="7791285"/>
                </a:cubicBezTo>
                <a:cubicBezTo>
                  <a:pt x="2362203" y="7854965"/>
                  <a:pt x="1916257" y="7887344"/>
                  <a:pt x="1455195" y="7854965"/>
                </a:cubicBezTo>
                <a:cubicBezTo>
                  <a:pt x="1104269" y="7838775"/>
                  <a:pt x="785737" y="7743796"/>
                  <a:pt x="498518" y="7505269"/>
                </a:cubicBezTo>
                <a:cubicBezTo>
                  <a:pt x="259889" y="7314231"/>
                  <a:pt x="100083" y="7043325"/>
                  <a:pt x="36376" y="6724928"/>
                </a:cubicBezTo>
                <a:cubicBezTo>
                  <a:pt x="-42447" y="6326664"/>
                  <a:pt x="5063" y="5944588"/>
                  <a:pt x="196182" y="5577623"/>
                </a:cubicBezTo>
                <a:cubicBezTo>
                  <a:pt x="307399" y="5371475"/>
                  <a:pt x="451008" y="5180438"/>
                  <a:pt x="594618" y="4989400"/>
                </a:cubicBezTo>
                <a:cubicBezTo>
                  <a:pt x="769541" y="4749793"/>
                  <a:pt x="945543" y="4511266"/>
                  <a:pt x="1136663" y="4288929"/>
                </a:cubicBezTo>
                <a:cubicBezTo>
                  <a:pt x="1167976" y="4256549"/>
                  <a:pt x="1183093" y="4225249"/>
                  <a:pt x="1215486" y="4209060"/>
                </a:cubicBezTo>
                <a:cubicBezTo>
                  <a:pt x="1231683" y="4225249"/>
                  <a:pt x="1231683" y="4225249"/>
                  <a:pt x="1231683" y="4225249"/>
                </a:cubicBezTo>
                <a:cubicBezTo>
                  <a:pt x="1183093" y="4320229"/>
                  <a:pt x="1104269" y="4416287"/>
                  <a:pt x="1055680" y="4511266"/>
                </a:cubicBezTo>
                <a:cubicBezTo>
                  <a:pt x="1024367" y="4558756"/>
                  <a:pt x="991973" y="4591135"/>
                  <a:pt x="976857" y="4638625"/>
                </a:cubicBezTo>
                <a:cubicBezTo>
                  <a:pt x="976857" y="4654814"/>
                  <a:pt x="976857" y="4654814"/>
                  <a:pt x="976857" y="4654814"/>
                </a:cubicBezTo>
                <a:cubicBezTo>
                  <a:pt x="976857" y="4671004"/>
                  <a:pt x="991973" y="4654814"/>
                  <a:pt x="991973" y="4654814"/>
                </a:cubicBezTo>
                <a:cubicBezTo>
                  <a:pt x="1088073" y="4543645"/>
                  <a:pt x="1167976" y="4400097"/>
                  <a:pt x="1264076" y="4288929"/>
                </a:cubicBezTo>
                <a:cubicBezTo>
                  <a:pt x="1327782" y="4192870"/>
                  <a:pt x="1391488" y="4097891"/>
                  <a:pt x="1470312" y="4001832"/>
                </a:cubicBezTo>
                <a:cubicBezTo>
                  <a:pt x="1486508" y="3985643"/>
                  <a:pt x="1501625" y="3970532"/>
                  <a:pt x="1501625" y="3970532"/>
                </a:cubicBezTo>
                <a:cubicBezTo>
                  <a:pt x="1597725" y="3906853"/>
                  <a:pt x="1677628" y="3858285"/>
                  <a:pt x="1757531" y="3810795"/>
                </a:cubicBezTo>
                <a:cubicBezTo>
                  <a:pt x="1788844" y="3779495"/>
                  <a:pt x="1805041" y="3794605"/>
                  <a:pt x="1805041" y="3826985"/>
                </a:cubicBezTo>
                <a:cubicBezTo>
                  <a:pt x="1805041" y="3874474"/>
                  <a:pt x="1788844" y="3906853"/>
                  <a:pt x="1773727" y="3938153"/>
                </a:cubicBezTo>
                <a:cubicBezTo>
                  <a:pt x="1710021" y="4049322"/>
                  <a:pt x="1646314" y="4145380"/>
                  <a:pt x="1597725" y="4256549"/>
                </a:cubicBezTo>
                <a:cubicBezTo>
                  <a:pt x="1455195" y="4495077"/>
                  <a:pt x="1342899" y="4765983"/>
                  <a:pt x="1310506" y="5053079"/>
                </a:cubicBezTo>
                <a:cubicBezTo>
                  <a:pt x="1279192" y="5307796"/>
                  <a:pt x="1310506" y="5546323"/>
                  <a:pt x="1501625" y="5753551"/>
                </a:cubicBezTo>
                <a:cubicBezTo>
                  <a:pt x="1613921" y="5864719"/>
                  <a:pt x="1757531" y="5944588"/>
                  <a:pt x="1916257" y="6008267"/>
                </a:cubicBezTo>
                <a:cubicBezTo>
                  <a:pt x="2092260" y="6071947"/>
                  <a:pt x="2283379" y="6104326"/>
                  <a:pt x="2474499" y="6119436"/>
                </a:cubicBezTo>
                <a:cubicBezTo>
                  <a:pt x="2585715" y="6119436"/>
                  <a:pt x="2713128" y="6135626"/>
                  <a:pt x="2824344" y="6135626"/>
                </a:cubicBezTo>
                <a:cubicBezTo>
                  <a:pt x="3095367" y="6119436"/>
                  <a:pt x="3366389" y="6087057"/>
                  <a:pt x="3621215" y="6055757"/>
                </a:cubicBezTo>
                <a:cubicBezTo>
                  <a:pt x="3876041" y="6023378"/>
                  <a:pt x="4130867" y="5959699"/>
                  <a:pt x="4369496" y="5896019"/>
                </a:cubicBezTo>
                <a:cubicBezTo>
                  <a:pt x="4640519" y="5832340"/>
                  <a:pt x="4911541" y="5737361"/>
                  <a:pt x="5181484" y="5610003"/>
                </a:cubicBezTo>
                <a:cubicBezTo>
                  <a:pt x="5213877" y="5577623"/>
                  <a:pt x="5245191" y="5562513"/>
                  <a:pt x="5277584" y="5546323"/>
                </a:cubicBezTo>
                <a:cubicBezTo>
                  <a:pt x="5421193" y="5466454"/>
                  <a:pt x="5484900" y="5259227"/>
                  <a:pt x="5325094" y="5100569"/>
                </a:cubicBezTo>
                <a:cubicBezTo>
                  <a:pt x="5230074" y="5020700"/>
                  <a:pt x="5133974" y="4940831"/>
                  <a:pt x="5022758" y="4893342"/>
                </a:cubicBezTo>
                <a:cubicBezTo>
                  <a:pt x="4735539" y="4749793"/>
                  <a:pt x="4433203" y="4638625"/>
                  <a:pt x="4147064" y="4527456"/>
                </a:cubicBezTo>
                <a:cubicBezTo>
                  <a:pt x="3828531" y="4416287"/>
                  <a:pt x="3525116" y="4288929"/>
                  <a:pt x="3222780" y="4161570"/>
                </a:cubicBezTo>
                <a:cubicBezTo>
                  <a:pt x="3015464" y="4081701"/>
                  <a:pt x="2808148" y="3985643"/>
                  <a:pt x="2601912" y="3874474"/>
                </a:cubicBezTo>
                <a:cubicBezTo>
                  <a:pt x="2425909" y="3779495"/>
                  <a:pt x="2250986" y="3667247"/>
                  <a:pt x="2092260" y="3524778"/>
                </a:cubicBezTo>
                <a:cubicBezTo>
                  <a:pt x="1996160" y="3444909"/>
                  <a:pt x="1916257" y="3348851"/>
                  <a:pt x="1868747" y="3237682"/>
                </a:cubicBezTo>
                <a:cubicBezTo>
                  <a:pt x="1757531" y="3014265"/>
                  <a:pt x="1757531" y="2791927"/>
                  <a:pt x="1837434" y="2569589"/>
                </a:cubicBezTo>
                <a:cubicBezTo>
                  <a:pt x="1901140" y="2427121"/>
                  <a:pt x="1996160" y="2299763"/>
                  <a:pt x="2076063" y="2156214"/>
                </a:cubicBezTo>
                <a:cubicBezTo>
                  <a:pt x="2203476" y="1965177"/>
                  <a:pt x="2347086" y="1774139"/>
                  <a:pt x="2505812" y="1583101"/>
                </a:cubicBezTo>
                <a:cubicBezTo>
                  <a:pt x="2522009" y="1550722"/>
                  <a:pt x="2553322" y="1519422"/>
                  <a:pt x="2585715" y="1503232"/>
                </a:cubicBezTo>
                <a:cubicBezTo>
                  <a:pt x="2649421" y="1471933"/>
                  <a:pt x="2696931" y="1408253"/>
                  <a:pt x="2744441" y="1344574"/>
                </a:cubicBezTo>
                <a:cubicBezTo>
                  <a:pt x="2871854" y="1201026"/>
                  <a:pt x="3047857" y="1089857"/>
                  <a:pt x="3222780" y="977609"/>
                </a:cubicBezTo>
                <a:cubicBezTo>
                  <a:pt x="3557508" y="786572"/>
                  <a:pt x="3939748" y="659213"/>
                  <a:pt x="4305790" y="564234"/>
                </a:cubicBezTo>
                <a:cubicBezTo>
                  <a:pt x="4688029" y="453065"/>
                  <a:pt x="5070268" y="357007"/>
                  <a:pt x="5468703" y="293327"/>
                </a:cubicBezTo>
                <a:cubicBezTo>
                  <a:pt x="5707332" y="245838"/>
                  <a:pt x="5962158" y="198348"/>
                  <a:pt x="6201867" y="165969"/>
                </a:cubicBezTo>
                <a:cubicBezTo>
                  <a:pt x="6392987" y="149779"/>
                  <a:pt x="6567910" y="118479"/>
                  <a:pt x="6742833" y="102290"/>
                </a:cubicBezTo>
                <a:cubicBezTo>
                  <a:pt x="6854049" y="86100"/>
                  <a:pt x="6981462" y="70990"/>
                  <a:pt x="7108875" y="70990"/>
                </a:cubicBezTo>
                <a:cubicBezTo>
                  <a:pt x="7236288" y="54800"/>
                  <a:pt x="7379897" y="38611"/>
                  <a:pt x="7523507" y="22421"/>
                </a:cubicBezTo>
                <a:cubicBezTo>
                  <a:pt x="7666846" y="10279"/>
                  <a:pt x="7810186" y="-1256"/>
                  <a:pt x="7947148" y="1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345872" y="-581103"/>
            <a:ext cx="11605284" cy="7848466"/>
          </a:xfrm>
          <a:custGeom>
            <a:avLst/>
            <a:gdLst>
              <a:gd name="connsiteX0" fmla="*/ 11031143 w 11605284"/>
              <a:gd name="connsiteY0" fmla="*/ 27 h 7848466"/>
              <a:gd name="connsiteX1" fmla="*/ 11058132 w 11605284"/>
              <a:gd name="connsiteY1" fmla="*/ 38904 h 7848466"/>
              <a:gd name="connsiteX2" fmla="*/ 11105841 w 11605284"/>
              <a:gd name="connsiteY2" fmla="*/ 70345 h 7848466"/>
              <a:gd name="connsiteX3" fmla="*/ 11202343 w 11605284"/>
              <a:gd name="connsiteY3" fmla="*/ 22642 h 7848466"/>
              <a:gd name="connsiteX4" fmla="*/ 11250052 w 11605284"/>
              <a:gd name="connsiteY4" fmla="*/ 54082 h 7848466"/>
              <a:gd name="connsiteX5" fmla="*/ 11250052 w 11605284"/>
              <a:gd name="connsiteY5" fmla="*/ 70345 h 7848466"/>
              <a:gd name="connsiteX6" fmla="*/ 11410527 w 11605284"/>
              <a:gd name="connsiteY6" fmla="*/ 309944 h 7848466"/>
              <a:gd name="connsiteX7" fmla="*/ 11553654 w 11605284"/>
              <a:gd name="connsiteY7" fmla="*/ 390172 h 7848466"/>
              <a:gd name="connsiteX8" fmla="*/ 11602448 w 11605284"/>
              <a:gd name="connsiteY8" fmla="*/ 486663 h 7848466"/>
              <a:gd name="connsiteX9" fmla="*/ 11505945 w 11605284"/>
              <a:gd name="connsiteY9" fmla="*/ 837931 h 7848466"/>
              <a:gd name="connsiteX10" fmla="*/ 11074396 w 11605284"/>
              <a:gd name="connsiteY10" fmla="*/ 1398442 h 7848466"/>
              <a:gd name="connsiteX11" fmla="*/ 10066002 w 11605284"/>
              <a:gd name="connsiteY11" fmla="*/ 2389365 h 7848466"/>
              <a:gd name="connsiteX12" fmla="*/ 9347114 w 11605284"/>
              <a:gd name="connsiteY12" fmla="*/ 3076723 h 7848466"/>
              <a:gd name="connsiteX13" fmla="*/ 8802798 w 11605284"/>
              <a:gd name="connsiteY13" fmla="*/ 3637234 h 7848466"/>
              <a:gd name="connsiteX14" fmla="*/ 8227038 w 11605284"/>
              <a:gd name="connsiteY14" fmla="*/ 4276889 h 7848466"/>
              <a:gd name="connsiteX15" fmla="*/ 7779224 w 11605284"/>
              <a:gd name="connsiteY15" fmla="*/ 4804876 h 7848466"/>
              <a:gd name="connsiteX16" fmla="*/ 7379119 w 11605284"/>
              <a:gd name="connsiteY16" fmla="*/ 5332862 h 7848466"/>
              <a:gd name="connsiteX17" fmla="*/ 7106961 w 11605284"/>
              <a:gd name="connsiteY17" fmla="*/ 5700393 h 7848466"/>
              <a:gd name="connsiteX18" fmla="*/ 6867332 w 11605284"/>
              <a:gd name="connsiteY18" fmla="*/ 6036483 h 7848466"/>
              <a:gd name="connsiteX19" fmla="*/ 6178805 w 11605284"/>
              <a:gd name="connsiteY19" fmla="*/ 7091371 h 7848466"/>
              <a:gd name="connsiteX20" fmla="*/ 5843758 w 11605284"/>
              <a:gd name="connsiteY20" fmla="*/ 7651882 h 7848466"/>
              <a:gd name="connsiteX21" fmla="*/ 5699547 w 11605284"/>
              <a:gd name="connsiteY21" fmla="*/ 7763551 h 7848466"/>
              <a:gd name="connsiteX22" fmla="*/ 4805003 w 11605284"/>
              <a:gd name="connsiteY22" fmla="*/ 7843779 h 7848466"/>
              <a:gd name="connsiteX23" fmla="*/ 4644528 w 11605284"/>
              <a:gd name="connsiteY23" fmla="*/ 7843779 h 7848466"/>
              <a:gd name="connsiteX24" fmla="*/ 4181534 w 11605284"/>
              <a:gd name="connsiteY24" fmla="*/ 7699585 h 7848466"/>
              <a:gd name="connsiteX25" fmla="*/ 4101296 w 11605284"/>
              <a:gd name="connsiteY25" fmla="*/ 7396020 h 7848466"/>
              <a:gd name="connsiteX26" fmla="*/ 4181534 w 11605284"/>
              <a:gd name="connsiteY26" fmla="*/ 6851772 h 7848466"/>
              <a:gd name="connsiteX27" fmla="*/ 4468872 w 11605284"/>
              <a:gd name="connsiteY27" fmla="*/ 5716655 h 7848466"/>
              <a:gd name="connsiteX28" fmla="*/ 4613083 w 11605284"/>
              <a:gd name="connsiteY28" fmla="*/ 5252634 h 7848466"/>
              <a:gd name="connsiteX29" fmla="*/ 4836448 w 11605284"/>
              <a:gd name="connsiteY29" fmla="*/ 4565276 h 7848466"/>
              <a:gd name="connsiteX30" fmla="*/ 5124870 w 11605284"/>
              <a:gd name="connsiteY30" fmla="*/ 3733725 h 7848466"/>
              <a:gd name="connsiteX31" fmla="*/ 5316791 w 11605284"/>
              <a:gd name="connsiteY31" fmla="*/ 3173213 h 7848466"/>
              <a:gd name="connsiteX32" fmla="*/ 5316791 w 11605284"/>
              <a:gd name="connsiteY32" fmla="*/ 3156951 h 7848466"/>
              <a:gd name="connsiteX33" fmla="*/ 5333055 w 11605284"/>
              <a:gd name="connsiteY33" fmla="*/ 3140689 h 7848466"/>
              <a:gd name="connsiteX34" fmla="*/ 5333055 w 11605284"/>
              <a:gd name="connsiteY34" fmla="*/ 3125510 h 7848466"/>
              <a:gd name="connsiteX35" fmla="*/ 5316791 w 11605284"/>
              <a:gd name="connsiteY35" fmla="*/ 3156951 h 7848466"/>
              <a:gd name="connsiteX36" fmla="*/ 5172579 w 11605284"/>
              <a:gd name="connsiteY36" fmla="*/ 3284882 h 7848466"/>
              <a:gd name="connsiteX37" fmla="*/ 4485136 w 11605284"/>
              <a:gd name="connsiteY37" fmla="*/ 4021027 h 7848466"/>
              <a:gd name="connsiteX38" fmla="*/ 3684927 w 11605284"/>
              <a:gd name="connsiteY38" fmla="*/ 4916544 h 7848466"/>
              <a:gd name="connsiteX39" fmla="*/ 3173140 w 11605284"/>
              <a:gd name="connsiteY39" fmla="*/ 5475971 h 7848466"/>
              <a:gd name="connsiteX40" fmla="*/ 2325221 w 11605284"/>
              <a:gd name="connsiteY40" fmla="*/ 6515682 h 7848466"/>
              <a:gd name="connsiteX41" fmla="*/ 1813434 w 11605284"/>
              <a:gd name="connsiteY41" fmla="*/ 7171599 h 7848466"/>
              <a:gd name="connsiteX42" fmla="*/ 1478387 w 11605284"/>
              <a:gd name="connsiteY42" fmla="*/ 7667061 h 7848466"/>
              <a:gd name="connsiteX43" fmla="*/ 1398149 w 11605284"/>
              <a:gd name="connsiteY43" fmla="*/ 7715848 h 7848466"/>
              <a:gd name="connsiteX44" fmla="*/ 789859 w 11605284"/>
              <a:gd name="connsiteY44" fmla="*/ 7794992 h 7848466"/>
              <a:gd name="connsiteX45" fmla="*/ 486257 w 11605284"/>
              <a:gd name="connsiteY45" fmla="*/ 7699585 h 7848466"/>
              <a:gd name="connsiteX46" fmla="*/ 438548 w 11605284"/>
              <a:gd name="connsiteY46" fmla="*/ 7667061 h 7848466"/>
              <a:gd name="connsiteX47" fmla="*/ 374574 w 11605284"/>
              <a:gd name="connsiteY47" fmla="*/ 7667061 h 7848466"/>
              <a:gd name="connsiteX48" fmla="*/ 294337 w 11605284"/>
              <a:gd name="connsiteY48" fmla="*/ 7619358 h 7848466"/>
              <a:gd name="connsiteX49" fmla="*/ 294337 w 11605284"/>
              <a:gd name="connsiteY49" fmla="*/ 7475164 h 7848466"/>
              <a:gd name="connsiteX50" fmla="*/ 294337 w 11605284"/>
              <a:gd name="connsiteY50" fmla="*/ 7443723 h 7848466"/>
              <a:gd name="connsiteX51" fmla="*/ 261808 w 11605284"/>
              <a:gd name="connsiteY51" fmla="*/ 7475164 h 7848466"/>
              <a:gd name="connsiteX52" fmla="*/ 118681 w 11605284"/>
              <a:gd name="connsiteY52" fmla="*/ 7715848 h 7848466"/>
              <a:gd name="connsiteX53" fmla="*/ 38443 w 11605284"/>
              <a:gd name="connsiteY53" fmla="*/ 7763551 h 7848466"/>
              <a:gd name="connsiteX54" fmla="*/ 5914 w 11605284"/>
              <a:gd name="connsiteY54" fmla="*/ 7667061 h 7848466"/>
              <a:gd name="connsiteX55" fmla="*/ 294337 w 11605284"/>
              <a:gd name="connsiteY55" fmla="*/ 6899475 h 7848466"/>
              <a:gd name="connsiteX56" fmla="*/ 486257 w 11605284"/>
              <a:gd name="connsiteY56" fmla="*/ 6371488 h 7848466"/>
              <a:gd name="connsiteX57" fmla="*/ 806124 w 11605284"/>
              <a:gd name="connsiteY57" fmla="*/ 5492234 h 7848466"/>
              <a:gd name="connsiteX58" fmla="*/ 1078282 w 11605284"/>
              <a:gd name="connsiteY58" fmla="*/ 4692123 h 7848466"/>
              <a:gd name="connsiteX59" fmla="*/ 1478387 w 11605284"/>
              <a:gd name="connsiteY59" fmla="*/ 3445338 h 7848466"/>
              <a:gd name="connsiteX60" fmla="*/ 1829698 w 11605284"/>
              <a:gd name="connsiteY60" fmla="*/ 2149766 h 7848466"/>
              <a:gd name="connsiteX61" fmla="*/ 1957645 w 11605284"/>
              <a:gd name="connsiteY61" fmla="*/ 1446145 h 7848466"/>
              <a:gd name="connsiteX62" fmla="*/ 1973909 w 11605284"/>
              <a:gd name="connsiteY62" fmla="*/ 1126318 h 7848466"/>
              <a:gd name="connsiteX63" fmla="*/ 1926200 w 11605284"/>
              <a:gd name="connsiteY63" fmla="*/ 1029827 h 7848466"/>
              <a:gd name="connsiteX64" fmla="*/ 1877407 w 11605284"/>
              <a:gd name="connsiteY64" fmla="*/ 998387 h 7848466"/>
              <a:gd name="connsiteX65" fmla="*/ 1893672 w 11605284"/>
              <a:gd name="connsiteY65" fmla="*/ 710000 h 7848466"/>
              <a:gd name="connsiteX66" fmla="*/ 2405459 w 11605284"/>
              <a:gd name="connsiteY66" fmla="*/ 534366 h 7848466"/>
              <a:gd name="connsiteX67" fmla="*/ 3365060 w 11605284"/>
              <a:gd name="connsiteY67" fmla="*/ 422697 h 7848466"/>
              <a:gd name="connsiteX68" fmla="*/ 3829138 w 11605284"/>
              <a:gd name="connsiteY68" fmla="*/ 550628 h 7848466"/>
              <a:gd name="connsiteX69" fmla="*/ 4117561 w 11605284"/>
              <a:gd name="connsiteY69" fmla="*/ 965862 h 7848466"/>
              <a:gd name="connsiteX70" fmla="*/ 4101296 w 11605284"/>
              <a:gd name="connsiteY70" fmla="*/ 1605517 h 7848466"/>
              <a:gd name="connsiteX71" fmla="*/ 3829138 w 11605284"/>
              <a:gd name="connsiteY71" fmla="*/ 2421890 h 7848466"/>
              <a:gd name="connsiteX72" fmla="*/ 3573245 w 11605284"/>
              <a:gd name="connsiteY72" fmla="*/ 3029020 h 7848466"/>
              <a:gd name="connsiteX73" fmla="*/ 3348795 w 11605284"/>
              <a:gd name="connsiteY73" fmla="*/ 3524481 h 7848466"/>
              <a:gd name="connsiteX74" fmla="*/ 3125431 w 11605284"/>
              <a:gd name="connsiteY74" fmla="*/ 4004765 h 7848466"/>
              <a:gd name="connsiteX75" fmla="*/ 3045193 w 11605284"/>
              <a:gd name="connsiteY75" fmla="*/ 4196662 h 7848466"/>
              <a:gd name="connsiteX76" fmla="*/ 3045193 w 11605284"/>
              <a:gd name="connsiteY76" fmla="*/ 4212924 h 7848466"/>
              <a:gd name="connsiteX77" fmla="*/ 3061457 w 11605284"/>
              <a:gd name="connsiteY77" fmla="*/ 4212924 h 7848466"/>
              <a:gd name="connsiteX78" fmla="*/ 3173140 w 11605284"/>
              <a:gd name="connsiteY78" fmla="*/ 4100171 h 7848466"/>
              <a:gd name="connsiteX79" fmla="*/ 4212978 w 11605284"/>
              <a:gd name="connsiteY79" fmla="*/ 3092985 h 7848466"/>
              <a:gd name="connsiteX80" fmla="*/ 5141135 w 11605284"/>
              <a:gd name="connsiteY80" fmla="*/ 2229994 h 7848466"/>
              <a:gd name="connsiteX81" fmla="*/ 5812313 w 11605284"/>
              <a:gd name="connsiteY81" fmla="*/ 1654304 h 7848466"/>
              <a:gd name="connsiteX82" fmla="*/ 5891467 w 11605284"/>
              <a:gd name="connsiteY82" fmla="*/ 1493848 h 7848466"/>
              <a:gd name="connsiteX83" fmla="*/ 5891467 w 11605284"/>
              <a:gd name="connsiteY83" fmla="*/ 1462407 h 7848466"/>
              <a:gd name="connsiteX84" fmla="*/ 5891467 w 11605284"/>
              <a:gd name="connsiteY84" fmla="*/ 1334476 h 7848466"/>
              <a:gd name="connsiteX85" fmla="*/ 6099651 w 11605284"/>
              <a:gd name="connsiteY85" fmla="*/ 1237986 h 7848466"/>
              <a:gd name="connsiteX86" fmla="*/ 6611439 w 11605284"/>
              <a:gd name="connsiteY86" fmla="*/ 1141496 h 7848466"/>
              <a:gd name="connsiteX87" fmla="*/ 7075517 w 11605284"/>
              <a:gd name="connsiteY87" fmla="*/ 1157758 h 7848466"/>
              <a:gd name="connsiteX88" fmla="*/ 7251173 w 11605284"/>
              <a:gd name="connsiteY88" fmla="*/ 1477586 h 7848466"/>
              <a:gd name="connsiteX89" fmla="*/ 7042988 w 11605284"/>
              <a:gd name="connsiteY89" fmla="*/ 2181206 h 7848466"/>
              <a:gd name="connsiteX90" fmla="*/ 6803359 w 11605284"/>
              <a:gd name="connsiteY90" fmla="*/ 2884827 h 7848466"/>
              <a:gd name="connsiteX91" fmla="*/ 6611439 w 11605284"/>
              <a:gd name="connsiteY91" fmla="*/ 3460516 h 7848466"/>
              <a:gd name="connsiteX92" fmla="*/ 6388074 w 11605284"/>
              <a:gd name="connsiteY92" fmla="*/ 4084993 h 7848466"/>
              <a:gd name="connsiteX93" fmla="*/ 6275307 w 11605284"/>
              <a:gd name="connsiteY93" fmla="*/ 4421083 h 7848466"/>
              <a:gd name="connsiteX94" fmla="*/ 6260127 w 11605284"/>
              <a:gd name="connsiteY94" fmla="*/ 4501311 h 7848466"/>
              <a:gd name="connsiteX95" fmla="*/ 6355545 w 11605284"/>
              <a:gd name="connsiteY95" fmla="*/ 4421083 h 7848466"/>
              <a:gd name="connsiteX96" fmla="*/ 7426828 w 11605284"/>
              <a:gd name="connsiteY96" fmla="*/ 3301144 h 7848466"/>
              <a:gd name="connsiteX97" fmla="*/ 8387513 w 11605284"/>
              <a:gd name="connsiteY97" fmla="*/ 2357925 h 7848466"/>
              <a:gd name="connsiteX98" fmla="*/ 9186639 w 11605284"/>
              <a:gd name="connsiteY98" fmla="*/ 1605517 h 7848466"/>
              <a:gd name="connsiteX99" fmla="*/ 10050822 w 11605284"/>
              <a:gd name="connsiteY99" fmla="*/ 821668 h 7848466"/>
              <a:gd name="connsiteX100" fmla="*/ 10674291 w 11605284"/>
              <a:gd name="connsiteY100" fmla="*/ 294766 h 7848466"/>
              <a:gd name="connsiteX101" fmla="*/ 10977894 w 11605284"/>
              <a:gd name="connsiteY101" fmla="*/ 38904 h 7848466"/>
              <a:gd name="connsiteX102" fmla="*/ 11010423 w 11605284"/>
              <a:gd name="connsiteY102" fmla="*/ 6379 h 7848466"/>
              <a:gd name="connsiteX103" fmla="*/ 11031143 w 11605284"/>
              <a:gd name="connsiteY103" fmla="*/ 27 h 784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1605284" h="7848466">
                <a:moveTo>
                  <a:pt x="11031143" y="27"/>
                </a:moveTo>
                <a:cubicBezTo>
                  <a:pt x="11048983" y="-735"/>
                  <a:pt x="11058132" y="14511"/>
                  <a:pt x="11058132" y="38904"/>
                </a:cubicBezTo>
                <a:cubicBezTo>
                  <a:pt x="11041867" y="102870"/>
                  <a:pt x="11074396" y="86607"/>
                  <a:pt x="11105841" y="70345"/>
                </a:cubicBezTo>
                <a:cubicBezTo>
                  <a:pt x="11138369" y="54082"/>
                  <a:pt x="11169814" y="38904"/>
                  <a:pt x="11202343" y="22642"/>
                </a:cubicBezTo>
                <a:cubicBezTo>
                  <a:pt x="11233787" y="6379"/>
                  <a:pt x="11250052" y="22642"/>
                  <a:pt x="11250052" y="54082"/>
                </a:cubicBezTo>
                <a:lnTo>
                  <a:pt x="11250052" y="70345"/>
                </a:lnTo>
                <a:cubicBezTo>
                  <a:pt x="11233787" y="198276"/>
                  <a:pt x="11282581" y="278504"/>
                  <a:pt x="11410527" y="309944"/>
                </a:cubicBezTo>
                <a:cubicBezTo>
                  <a:pt x="11458236" y="326207"/>
                  <a:pt x="11505945" y="358732"/>
                  <a:pt x="11553654" y="390172"/>
                </a:cubicBezTo>
                <a:cubicBezTo>
                  <a:pt x="11586183" y="406435"/>
                  <a:pt x="11602448" y="437875"/>
                  <a:pt x="11602448" y="486663"/>
                </a:cubicBezTo>
                <a:cubicBezTo>
                  <a:pt x="11617628" y="614594"/>
                  <a:pt x="11569919" y="726262"/>
                  <a:pt x="11505945" y="837931"/>
                </a:cubicBezTo>
                <a:cubicBezTo>
                  <a:pt x="11394263" y="1046090"/>
                  <a:pt x="11233787" y="1221724"/>
                  <a:pt x="11074396" y="1398442"/>
                </a:cubicBezTo>
                <a:cubicBezTo>
                  <a:pt x="10754529" y="1749710"/>
                  <a:pt x="10418398" y="2069538"/>
                  <a:pt x="10066002" y="2389365"/>
                </a:cubicBezTo>
                <a:cubicBezTo>
                  <a:pt x="9826373" y="2613787"/>
                  <a:pt x="9586743" y="2837123"/>
                  <a:pt x="9347114" y="3076723"/>
                </a:cubicBezTo>
                <a:cubicBezTo>
                  <a:pt x="9170374" y="3253441"/>
                  <a:pt x="8978454" y="3445338"/>
                  <a:pt x="8802798" y="3637234"/>
                </a:cubicBezTo>
                <a:cubicBezTo>
                  <a:pt x="8610878" y="3844309"/>
                  <a:pt x="8418958" y="4053552"/>
                  <a:pt x="8227038" y="4276889"/>
                </a:cubicBezTo>
                <a:cubicBezTo>
                  <a:pt x="8082827" y="4452524"/>
                  <a:pt x="7923435" y="4629242"/>
                  <a:pt x="7779224" y="4804876"/>
                </a:cubicBezTo>
                <a:cubicBezTo>
                  <a:pt x="7651277" y="4980510"/>
                  <a:pt x="7507066" y="5156144"/>
                  <a:pt x="7379119" y="5332862"/>
                </a:cubicBezTo>
                <a:cubicBezTo>
                  <a:pt x="7283701" y="5460793"/>
                  <a:pt x="7187199" y="5572462"/>
                  <a:pt x="7106961" y="5700393"/>
                </a:cubicBezTo>
                <a:cubicBezTo>
                  <a:pt x="7027808" y="5812061"/>
                  <a:pt x="6947570" y="5923730"/>
                  <a:pt x="6867332" y="6036483"/>
                </a:cubicBezTo>
                <a:cubicBezTo>
                  <a:pt x="6627703" y="6387751"/>
                  <a:pt x="6403254" y="6740103"/>
                  <a:pt x="6178805" y="7091371"/>
                </a:cubicBezTo>
                <a:cubicBezTo>
                  <a:pt x="6050858" y="7283268"/>
                  <a:pt x="5940260" y="7459986"/>
                  <a:pt x="5843758" y="7651882"/>
                </a:cubicBezTo>
                <a:cubicBezTo>
                  <a:pt x="5812313" y="7715848"/>
                  <a:pt x="5763520" y="7747289"/>
                  <a:pt x="5699547" y="7763551"/>
                </a:cubicBezTo>
                <a:cubicBezTo>
                  <a:pt x="5397028" y="7827516"/>
                  <a:pt x="5108606" y="7858957"/>
                  <a:pt x="4805003" y="7843779"/>
                </a:cubicBezTo>
                <a:cubicBezTo>
                  <a:pt x="4757294" y="7827516"/>
                  <a:pt x="4693321" y="7843779"/>
                  <a:pt x="4644528" y="7843779"/>
                </a:cubicBezTo>
                <a:cubicBezTo>
                  <a:pt x="4468872" y="7858957"/>
                  <a:pt x="4309481" y="7843779"/>
                  <a:pt x="4181534" y="7699585"/>
                </a:cubicBezTo>
                <a:cubicBezTo>
                  <a:pt x="4101296" y="7603095"/>
                  <a:pt x="4068767" y="7507689"/>
                  <a:pt x="4101296" y="7396020"/>
                </a:cubicBezTo>
                <a:cubicBezTo>
                  <a:pt x="4132741" y="7219302"/>
                  <a:pt x="4149005" y="7043668"/>
                  <a:pt x="4181534" y="6851772"/>
                </a:cubicBezTo>
                <a:cubicBezTo>
                  <a:pt x="4260687" y="6484241"/>
                  <a:pt x="4357190" y="6100448"/>
                  <a:pt x="4468872" y="5716655"/>
                </a:cubicBezTo>
                <a:cubicBezTo>
                  <a:pt x="4516581" y="5556199"/>
                  <a:pt x="4549110" y="5396828"/>
                  <a:pt x="4613083" y="5252634"/>
                </a:cubicBezTo>
                <a:cubicBezTo>
                  <a:pt x="4677057" y="5013035"/>
                  <a:pt x="4757294" y="4788613"/>
                  <a:pt x="4836448" y="4565276"/>
                </a:cubicBezTo>
                <a:cubicBezTo>
                  <a:pt x="4932950" y="4276889"/>
                  <a:pt x="5028368" y="4004765"/>
                  <a:pt x="5124870" y="3733725"/>
                </a:cubicBezTo>
                <a:cubicBezTo>
                  <a:pt x="5188844" y="3541828"/>
                  <a:pt x="5252817" y="3365110"/>
                  <a:pt x="5316791" y="3173213"/>
                </a:cubicBezTo>
                <a:lnTo>
                  <a:pt x="5316791" y="3156951"/>
                </a:lnTo>
                <a:cubicBezTo>
                  <a:pt x="5333055" y="3156951"/>
                  <a:pt x="5333055" y="3140689"/>
                  <a:pt x="5333055" y="3140689"/>
                </a:cubicBezTo>
                <a:lnTo>
                  <a:pt x="5333055" y="3125510"/>
                </a:lnTo>
                <a:cubicBezTo>
                  <a:pt x="5333055" y="3140689"/>
                  <a:pt x="5316791" y="3140689"/>
                  <a:pt x="5316791" y="3156951"/>
                </a:cubicBezTo>
                <a:cubicBezTo>
                  <a:pt x="5252817" y="3173213"/>
                  <a:pt x="5220288" y="3237179"/>
                  <a:pt x="5172579" y="3284882"/>
                </a:cubicBezTo>
                <a:cubicBezTo>
                  <a:pt x="4932950" y="3524481"/>
                  <a:pt x="4708501" y="3780344"/>
                  <a:pt x="4485136" y="4021027"/>
                </a:cubicBezTo>
                <a:cubicBezTo>
                  <a:pt x="4212978" y="4324593"/>
                  <a:pt x="3940821" y="4612979"/>
                  <a:pt x="3684927" y="4916544"/>
                </a:cubicBezTo>
                <a:cubicBezTo>
                  <a:pt x="3509271" y="5108441"/>
                  <a:pt x="3348795" y="5284075"/>
                  <a:pt x="3173140" y="5475971"/>
                </a:cubicBezTo>
                <a:cubicBezTo>
                  <a:pt x="2885801" y="5828324"/>
                  <a:pt x="2597379" y="6164414"/>
                  <a:pt x="2325221" y="6515682"/>
                </a:cubicBezTo>
                <a:cubicBezTo>
                  <a:pt x="2149565" y="6723841"/>
                  <a:pt x="1973909" y="6948262"/>
                  <a:pt x="1813434" y="7171599"/>
                </a:cubicBezTo>
                <a:cubicBezTo>
                  <a:pt x="1701751" y="7332055"/>
                  <a:pt x="1590069" y="7491427"/>
                  <a:pt x="1478387" y="7667061"/>
                </a:cubicBezTo>
                <a:cubicBezTo>
                  <a:pt x="1445858" y="7699585"/>
                  <a:pt x="1429593" y="7715848"/>
                  <a:pt x="1398149" y="7715848"/>
                </a:cubicBezTo>
                <a:cubicBezTo>
                  <a:pt x="1189964" y="7763551"/>
                  <a:pt x="998044" y="7794992"/>
                  <a:pt x="789859" y="7794992"/>
                </a:cubicBezTo>
                <a:cubicBezTo>
                  <a:pt x="678177" y="7779813"/>
                  <a:pt x="581675" y="7763551"/>
                  <a:pt x="486257" y="7699585"/>
                </a:cubicBezTo>
                <a:cubicBezTo>
                  <a:pt x="469992" y="7699585"/>
                  <a:pt x="453728" y="7683323"/>
                  <a:pt x="438548" y="7667061"/>
                </a:cubicBezTo>
                <a:cubicBezTo>
                  <a:pt x="422283" y="7635620"/>
                  <a:pt x="406019" y="7635620"/>
                  <a:pt x="374574" y="7667061"/>
                </a:cubicBezTo>
                <a:cubicBezTo>
                  <a:pt x="325781" y="7683323"/>
                  <a:pt x="310601" y="7667061"/>
                  <a:pt x="294337" y="7619358"/>
                </a:cubicBezTo>
                <a:cubicBezTo>
                  <a:pt x="294337" y="7571654"/>
                  <a:pt x="294337" y="7523951"/>
                  <a:pt x="294337" y="7475164"/>
                </a:cubicBezTo>
                <a:cubicBezTo>
                  <a:pt x="294337" y="7475164"/>
                  <a:pt x="294337" y="7459986"/>
                  <a:pt x="294337" y="7443723"/>
                </a:cubicBezTo>
                <a:cubicBezTo>
                  <a:pt x="278072" y="7443723"/>
                  <a:pt x="278072" y="7459986"/>
                  <a:pt x="261808" y="7475164"/>
                </a:cubicBezTo>
                <a:cubicBezTo>
                  <a:pt x="214099" y="7555392"/>
                  <a:pt x="182654" y="7635620"/>
                  <a:pt x="118681" y="7715848"/>
                </a:cubicBezTo>
                <a:cubicBezTo>
                  <a:pt x="102416" y="7747289"/>
                  <a:pt x="86152" y="7794992"/>
                  <a:pt x="38443" y="7763551"/>
                </a:cubicBezTo>
                <a:cubicBezTo>
                  <a:pt x="5914" y="7747289"/>
                  <a:pt x="-9266" y="7699585"/>
                  <a:pt x="5914" y="7667061"/>
                </a:cubicBezTo>
                <a:cubicBezTo>
                  <a:pt x="102416" y="7411199"/>
                  <a:pt x="197834" y="7155337"/>
                  <a:pt x="294337" y="6899475"/>
                </a:cubicBezTo>
                <a:cubicBezTo>
                  <a:pt x="358310" y="6723841"/>
                  <a:pt x="422283" y="6548207"/>
                  <a:pt x="486257" y="6371488"/>
                </a:cubicBezTo>
                <a:cubicBezTo>
                  <a:pt x="581675" y="6084186"/>
                  <a:pt x="694441" y="5780621"/>
                  <a:pt x="806124" y="5492234"/>
                </a:cubicBezTo>
                <a:cubicBezTo>
                  <a:pt x="901542" y="5220109"/>
                  <a:pt x="981780" y="4964247"/>
                  <a:pt x="1078282" y="4692123"/>
                </a:cubicBezTo>
                <a:cubicBezTo>
                  <a:pt x="1222493" y="4276889"/>
                  <a:pt x="1350440" y="3861656"/>
                  <a:pt x="1478387" y="3445338"/>
                </a:cubicBezTo>
                <a:cubicBezTo>
                  <a:pt x="1606334" y="3012758"/>
                  <a:pt x="1718016" y="2581262"/>
                  <a:pt x="1829698" y="2149766"/>
                </a:cubicBezTo>
                <a:cubicBezTo>
                  <a:pt x="1877407" y="1925344"/>
                  <a:pt x="1926200" y="1685745"/>
                  <a:pt x="1957645" y="1446145"/>
                </a:cubicBezTo>
                <a:cubicBezTo>
                  <a:pt x="1973909" y="1334476"/>
                  <a:pt x="1957645" y="1237986"/>
                  <a:pt x="1973909" y="1126318"/>
                </a:cubicBezTo>
                <a:cubicBezTo>
                  <a:pt x="1990174" y="1077530"/>
                  <a:pt x="1973909" y="1046090"/>
                  <a:pt x="1926200" y="1029827"/>
                </a:cubicBezTo>
                <a:cubicBezTo>
                  <a:pt x="1909936" y="1013565"/>
                  <a:pt x="1893672" y="1013565"/>
                  <a:pt x="1877407" y="998387"/>
                </a:cubicBezTo>
                <a:cubicBezTo>
                  <a:pt x="1734280" y="918159"/>
                  <a:pt x="1734280" y="773965"/>
                  <a:pt x="1893672" y="710000"/>
                </a:cubicBezTo>
                <a:cubicBezTo>
                  <a:pt x="2054147" y="629772"/>
                  <a:pt x="2229803" y="582069"/>
                  <a:pt x="2405459" y="534366"/>
                </a:cubicBezTo>
                <a:cubicBezTo>
                  <a:pt x="2725326" y="454138"/>
                  <a:pt x="3045193" y="390172"/>
                  <a:pt x="3365060" y="422697"/>
                </a:cubicBezTo>
                <a:cubicBezTo>
                  <a:pt x="3525536" y="422697"/>
                  <a:pt x="3684927" y="454138"/>
                  <a:pt x="3829138" y="550628"/>
                </a:cubicBezTo>
                <a:cubicBezTo>
                  <a:pt x="3989614" y="646034"/>
                  <a:pt x="4085032" y="790228"/>
                  <a:pt x="4117561" y="965862"/>
                </a:cubicBezTo>
                <a:cubicBezTo>
                  <a:pt x="4165270" y="1190283"/>
                  <a:pt x="4149005" y="1398442"/>
                  <a:pt x="4101296" y="1605517"/>
                </a:cubicBezTo>
                <a:cubicBezTo>
                  <a:pt x="4037323" y="1893904"/>
                  <a:pt x="3925640" y="2166028"/>
                  <a:pt x="3829138" y="2421890"/>
                </a:cubicBezTo>
                <a:cubicBezTo>
                  <a:pt x="3748900" y="2628965"/>
                  <a:pt x="3653482" y="2820861"/>
                  <a:pt x="3573245" y="3029020"/>
                </a:cubicBezTo>
                <a:cubicBezTo>
                  <a:pt x="3509271" y="3189476"/>
                  <a:pt x="3429033" y="3365110"/>
                  <a:pt x="3348795" y="3524481"/>
                </a:cubicBezTo>
                <a:cubicBezTo>
                  <a:pt x="3284822" y="3684937"/>
                  <a:pt x="3205668" y="3844309"/>
                  <a:pt x="3125431" y="4004765"/>
                </a:cubicBezTo>
                <a:cubicBezTo>
                  <a:pt x="3109166" y="4068730"/>
                  <a:pt x="3045193" y="4132696"/>
                  <a:pt x="3045193" y="4196662"/>
                </a:cubicBezTo>
                <a:cubicBezTo>
                  <a:pt x="3045193" y="4212924"/>
                  <a:pt x="3028928" y="4212924"/>
                  <a:pt x="3045193" y="4212924"/>
                </a:cubicBezTo>
                <a:cubicBezTo>
                  <a:pt x="3045193" y="4212924"/>
                  <a:pt x="3045193" y="4212924"/>
                  <a:pt x="3061457" y="4212924"/>
                </a:cubicBezTo>
                <a:cubicBezTo>
                  <a:pt x="3109166" y="4181483"/>
                  <a:pt x="3141695" y="4132696"/>
                  <a:pt x="3173140" y="4100171"/>
                </a:cubicBezTo>
                <a:cubicBezTo>
                  <a:pt x="3509271" y="3748903"/>
                  <a:pt x="3861667" y="3412813"/>
                  <a:pt x="4212978" y="3092985"/>
                </a:cubicBezTo>
                <a:cubicBezTo>
                  <a:pt x="4516581" y="2789420"/>
                  <a:pt x="4821268" y="2501034"/>
                  <a:pt x="5141135" y="2229994"/>
                </a:cubicBezTo>
                <a:cubicBezTo>
                  <a:pt x="5364500" y="2038097"/>
                  <a:pt x="5588949" y="1846201"/>
                  <a:pt x="5812313" y="1654304"/>
                </a:cubicBezTo>
                <a:cubicBezTo>
                  <a:pt x="5876287" y="1621779"/>
                  <a:pt x="5891467" y="1557814"/>
                  <a:pt x="5891467" y="1493848"/>
                </a:cubicBezTo>
                <a:cubicBezTo>
                  <a:pt x="5891467" y="1477586"/>
                  <a:pt x="5891467" y="1477586"/>
                  <a:pt x="5891467" y="1462407"/>
                </a:cubicBezTo>
                <a:cubicBezTo>
                  <a:pt x="5843758" y="1413620"/>
                  <a:pt x="5858938" y="1365917"/>
                  <a:pt x="5891467" y="1334476"/>
                </a:cubicBezTo>
                <a:cubicBezTo>
                  <a:pt x="5955440" y="1270511"/>
                  <a:pt x="6019414" y="1254249"/>
                  <a:pt x="6099651" y="1237986"/>
                </a:cubicBezTo>
                <a:cubicBezTo>
                  <a:pt x="6260127" y="1190283"/>
                  <a:pt x="6435783" y="1157758"/>
                  <a:pt x="6611439" y="1141496"/>
                </a:cubicBezTo>
                <a:cubicBezTo>
                  <a:pt x="6755650" y="1126318"/>
                  <a:pt x="6915041" y="1126318"/>
                  <a:pt x="7075517" y="1157758"/>
                </a:cubicBezTo>
                <a:cubicBezTo>
                  <a:pt x="7219728" y="1206545"/>
                  <a:pt x="7283701" y="1349655"/>
                  <a:pt x="7251173" y="1477586"/>
                </a:cubicBezTo>
                <a:cubicBezTo>
                  <a:pt x="7187199" y="1718270"/>
                  <a:pt x="7123226" y="1957869"/>
                  <a:pt x="7042988" y="2181206"/>
                </a:cubicBezTo>
                <a:cubicBezTo>
                  <a:pt x="6963834" y="2421890"/>
                  <a:pt x="6883597" y="2661490"/>
                  <a:pt x="6803359" y="2884827"/>
                </a:cubicBezTo>
                <a:cubicBezTo>
                  <a:pt x="6739385" y="3076723"/>
                  <a:pt x="6675412" y="3268620"/>
                  <a:pt x="6611439" y="3460516"/>
                </a:cubicBezTo>
                <a:cubicBezTo>
                  <a:pt x="6531201" y="3669759"/>
                  <a:pt x="6467227" y="3876834"/>
                  <a:pt x="6388074" y="4084993"/>
                </a:cubicBezTo>
                <a:cubicBezTo>
                  <a:pt x="6355545" y="4196662"/>
                  <a:pt x="6324100" y="4309414"/>
                  <a:pt x="6275307" y="4421083"/>
                </a:cubicBezTo>
                <a:cubicBezTo>
                  <a:pt x="6275307" y="4437345"/>
                  <a:pt x="6260127" y="4468786"/>
                  <a:pt x="6260127" y="4501311"/>
                </a:cubicBezTo>
                <a:cubicBezTo>
                  <a:pt x="6306752" y="4485048"/>
                  <a:pt x="6324100" y="4452524"/>
                  <a:pt x="6355545" y="4421083"/>
                </a:cubicBezTo>
                <a:cubicBezTo>
                  <a:pt x="6707941" y="4053552"/>
                  <a:pt x="7059252" y="3669759"/>
                  <a:pt x="7426828" y="3301144"/>
                </a:cubicBezTo>
                <a:cubicBezTo>
                  <a:pt x="7746695" y="2981317"/>
                  <a:pt x="8066562" y="2677752"/>
                  <a:pt x="8387513" y="2357925"/>
                </a:cubicBezTo>
                <a:cubicBezTo>
                  <a:pt x="8643407" y="2102063"/>
                  <a:pt x="8914481" y="1861379"/>
                  <a:pt x="9186639" y="1605517"/>
                </a:cubicBezTo>
                <a:cubicBezTo>
                  <a:pt x="9475061" y="1349655"/>
                  <a:pt x="9762399" y="1077530"/>
                  <a:pt x="10050822" y="821668"/>
                </a:cubicBezTo>
                <a:cubicBezTo>
                  <a:pt x="10257922" y="646034"/>
                  <a:pt x="10466107" y="470400"/>
                  <a:pt x="10674291" y="294766"/>
                </a:cubicBezTo>
                <a:cubicBezTo>
                  <a:pt x="10769709" y="198276"/>
                  <a:pt x="10882476" y="118048"/>
                  <a:pt x="10977894" y="38904"/>
                </a:cubicBezTo>
                <a:cubicBezTo>
                  <a:pt x="10994158" y="22642"/>
                  <a:pt x="10994158" y="22642"/>
                  <a:pt x="11010423" y="6379"/>
                </a:cubicBezTo>
                <a:cubicBezTo>
                  <a:pt x="11018284" y="2314"/>
                  <a:pt x="11025196" y="281"/>
                  <a:pt x="11031143" y="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201466" y="-281824"/>
            <a:ext cx="7967673" cy="7470724"/>
          </a:xfrm>
          <a:custGeom>
            <a:avLst/>
            <a:gdLst>
              <a:gd name="connsiteX0" fmla="*/ 5261515 w 7967673"/>
              <a:gd name="connsiteY0" fmla="*/ 834474 h 7470724"/>
              <a:gd name="connsiteX1" fmla="*/ 5190087 w 7967673"/>
              <a:gd name="connsiteY1" fmla="*/ 858822 h 7470724"/>
              <a:gd name="connsiteX2" fmla="*/ 4962815 w 7967673"/>
              <a:gd name="connsiteY2" fmla="*/ 1073901 h 7470724"/>
              <a:gd name="connsiteX3" fmla="*/ 4555349 w 7967673"/>
              <a:gd name="connsiteY3" fmla="*/ 1361215 h 7470724"/>
              <a:gd name="connsiteX4" fmla="*/ 3729054 w 7967673"/>
              <a:gd name="connsiteY4" fmla="*/ 2079499 h 7470724"/>
              <a:gd name="connsiteX5" fmla="*/ 3453893 w 7967673"/>
              <a:gd name="connsiteY5" fmla="*/ 2366812 h 7470724"/>
              <a:gd name="connsiteX6" fmla="*/ 3202270 w 7967673"/>
              <a:gd name="connsiteY6" fmla="*/ 2666300 h 7470724"/>
              <a:gd name="connsiteX7" fmla="*/ 2699837 w 7967673"/>
              <a:gd name="connsiteY7" fmla="*/ 3373220 h 7470724"/>
              <a:gd name="connsiteX8" fmla="*/ 2340261 w 7967673"/>
              <a:gd name="connsiteY8" fmla="*/ 3995733 h 7470724"/>
              <a:gd name="connsiteX9" fmla="*/ 2065100 w 7967673"/>
              <a:gd name="connsiteY9" fmla="*/ 4641783 h 7470724"/>
              <a:gd name="connsiteX10" fmla="*/ 1957146 w 7967673"/>
              <a:gd name="connsiteY10" fmla="*/ 4953445 h 7470724"/>
              <a:gd name="connsiteX11" fmla="*/ 1884906 w 7967673"/>
              <a:gd name="connsiteY11" fmla="*/ 5396589 h 7470724"/>
              <a:gd name="connsiteX12" fmla="*/ 1921432 w 7967673"/>
              <a:gd name="connsiteY12" fmla="*/ 5946867 h 7470724"/>
              <a:gd name="connsiteX13" fmla="*/ 1957146 w 7967673"/>
              <a:gd name="connsiteY13" fmla="*/ 6054813 h 7470724"/>
              <a:gd name="connsiteX14" fmla="*/ 2232307 w 7967673"/>
              <a:gd name="connsiteY14" fmla="*/ 6425723 h 7470724"/>
              <a:gd name="connsiteX15" fmla="*/ 2423864 w 7967673"/>
              <a:gd name="connsiteY15" fmla="*/ 6461434 h 7470724"/>
              <a:gd name="connsiteX16" fmla="*/ 2556169 w 7967673"/>
              <a:gd name="connsiteY16" fmla="*/ 6425723 h 7470724"/>
              <a:gd name="connsiteX17" fmla="*/ 3094316 w 7967673"/>
              <a:gd name="connsiteY17" fmla="*/ 6150584 h 7470724"/>
              <a:gd name="connsiteX18" fmla="*/ 3824833 w 7967673"/>
              <a:gd name="connsiteY18" fmla="*/ 5599494 h 7470724"/>
              <a:gd name="connsiteX19" fmla="*/ 4638953 w 7967673"/>
              <a:gd name="connsiteY19" fmla="*/ 4761902 h 7470724"/>
              <a:gd name="connsiteX20" fmla="*/ 5069957 w 7967673"/>
              <a:gd name="connsiteY20" fmla="*/ 4210812 h 7470724"/>
              <a:gd name="connsiteX21" fmla="*/ 5369469 w 7967673"/>
              <a:gd name="connsiteY21" fmla="*/ 3767668 h 7470724"/>
              <a:gd name="connsiteX22" fmla="*/ 5740409 w 7967673"/>
              <a:gd name="connsiteY22" fmla="*/ 3109444 h 7470724"/>
              <a:gd name="connsiteX23" fmla="*/ 5979045 w 7967673"/>
              <a:gd name="connsiteY23" fmla="*/ 2607052 h 7470724"/>
              <a:gd name="connsiteX24" fmla="*/ 6122713 w 7967673"/>
              <a:gd name="connsiteY24" fmla="*/ 2163095 h 7470724"/>
              <a:gd name="connsiteX25" fmla="*/ 6183589 w 7967673"/>
              <a:gd name="connsiteY25" fmla="*/ 1696414 h 7470724"/>
              <a:gd name="connsiteX26" fmla="*/ 6135700 w 7967673"/>
              <a:gd name="connsiteY26" fmla="*/ 1373389 h 7470724"/>
              <a:gd name="connsiteX27" fmla="*/ 5992031 w 7967673"/>
              <a:gd name="connsiteY27" fmla="*/ 1109613 h 7470724"/>
              <a:gd name="connsiteX28" fmla="*/ 5261515 w 7967673"/>
              <a:gd name="connsiteY28" fmla="*/ 834474 h 7470724"/>
              <a:gd name="connsiteX29" fmla="*/ 4447699 w 7967673"/>
              <a:gd name="connsiteY29" fmla="*/ 331 h 7470724"/>
              <a:gd name="connsiteX30" fmla="*/ 4794796 w 7967673"/>
              <a:gd name="connsiteY30" fmla="*/ 56942 h 7470724"/>
              <a:gd name="connsiteX31" fmla="*/ 5237976 w 7967673"/>
              <a:gd name="connsiteY31" fmla="*/ 534986 h 7470724"/>
              <a:gd name="connsiteX32" fmla="*/ 5250151 w 7967673"/>
              <a:gd name="connsiteY32" fmla="*/ 714354 h 7470724"/>
              <a:gd name="connsiteX33" fmla="*/ 5309404 w 7967673"/>
              <a:gd name="connsiteY33" fmla="*/ 750877 h 7470724"/>
              <a:gd name="connsiteX34" fmla="*/ 5345930 w 7967673"/>
              <a:gd name="connsiteY34" fmla="*/ 738702 h 7470724"/>
              <a:gd name="connsiteX35" fmla="*/ 5513137 w 7967673"/>
              <a:gd name="connsiteY35" fmla="*/ 690817 h 7470724"/>
              <a:gd name="connsiteX36" fmla="*/ 6207128 w 7967673"/>
              <a:gd name="connsiteY36" fmla="*/ 858822 h 7470724"/>
              <a:gd name="connsiteX37" fmla="*/ 6410049 w 7967673"/>
              <a:gd name="connsiteY37" fmla="*/ 1061727 h 7470724"/>
              <a:gd name="connsiteX38" fmla="*/ 6423036 w 7967673"/>
              <a:gd name="connsiteY38" fmla="*/ 1086076 h 7470724"/>
              <a:gd name="connsiteX39" fmla="*/ 6423036 w 7967673"/>
              <a:gd name="connsiteY39" fmla="*/ 1061727 h 7470724"/>
              <a:gd name="connsiteX40" fmla="*/ 6327257 w 7967673"/>
              <a:gd name="connsiteY40" fmla="*/ 882359 h 7470724"/>
              <a:gd name="connsiteX41" fmla="*/ 5907616 w 7967673"/>
              <a:gd name="connsiteY41" fmla="*/ 666468 h 7470724"/>
              <a:gd name="connsiteX42" fmla="*/ 5716870 w 7967673"/>
              <a:gd name="connsiteY42" fmla="*/ 618583 h 7470724"/>
              <a:gd name="connsiteX43" fmla="*/ 5429534 w 7967673"/>
              <a:gd name="connsiteY43" fmla="*/ 570697 h 7470724"/>
              <a:gd name="connsiteX44" fmla="*/ 5405183 w 7967673"/>
              <a:gd name="connsiteY44" fmla="*/ 487100 h 7470724"/>
              <a:gd name="connsiteX45" fmla="*/ 5752584 w 7967673"/>
              <a:gd name="connsiteY45" fmla="*/ 272833 h 7470724"/>
              <a:gd name="connsiteX46" fmla="*/ 6111349 w 7967673"/>
              <a:gd name="connsiteY46" fmla="*/ 188424 h 7470724"/>
              <a:gd name="connsiteX47" fmla="*/ 6721736 w 7967673"/>
              <a:gd name="connsiteY47" fmla="*/ 177062 h 7470724"/>
              <a:gd name="connsiteX48" fmla="*/ 6973359 w 7967673"/>
              <a:gd name="connsiteY48" fmla="*/ 212773 h 7470724"/>
              <a:gd name="connsiteX49" fmla="*/ 7416539 w 7967673"/>
              <a:gd name="connsiteY49" fmla="*/ 392141 h 7470724"/>
              <a:gd name="connsiteX50" fmla="*/ 7691700 w 7967673"/>
              <a:gd name="connsiteY50" fmla="*/ 630757 h 7470724"/>
              <a:gd name="connsiteX51" fmla="*/ 7895433 w 7967673"/>
              <a:gd name="connsiteY51" fmla="*/ 990305 h 7470724"/>
              <a:gd name="connsiteX52" fmla="*/ 7967673 w 7967673"/>
              <a:gd name="connsiteY52" fmla="*/ 1456986 h 7470724"/>
              <a:gd name="connsiteX53" fmla="*/ 7931147 w 7967673"/>
              <a:gd name="connsiteY53" fmla="*/ 1852245 h 7470724"/>
              <a:gd name="connsiteX54" fmla="*/ 7895433 w 7967673"/>
              <a:gd name="connsiteY54" fmla="*/ 2067324 h 7470724"/>
              <a:gd name="connsiteX55" fmla="*/ 7823193 w 7967673"/>
              <a:gd name="connsiteY55" fmla="*/ 2318926 h 7470724"/>
              <a:gd name="connsiteX56" fmla="*/ 7608096 w 7967673"/>
              <a:gd name="connsiteY56" fmla="*/ 2870016 h 7470724"/>
              <a:gd name="connsiteX57" fmla="*/ 7260695 w 7967673"/>
              <a:gd name="connsiteY57" fmla="*/ 3516877 h 7470724"/>
              <a:gd name="connsiteX58" fmla="*/ 6985534 w 7967673"/>
              <a:gd name="connsiteY58" fmla="*/ 3959210 h 7470724"/>
              <a:gd name="connsiteX59" fmla="*/ 6698197 w 7967673"/>
              <a:gd name="connsiteY59" fmla="*/ 4366644 h 7470724"/>
              <a:gd name="connsiteX60" fmla="*/ 6482289 w 7967673"/>
              <a:gd name="connsiteY60" fmla="*/ 4653957 h 7470724"/>
              <a:gd name="connsiteX61" fmla="*/ 6111349 w 7967673"/>
              <a:gd name="connsiteY61" fmla="*/ 5084927 h 7470724"/>
              <a:gd name="connsiteX62" fmla="*/ 5633267 w 7967673"/>
              <a:gd name="connsiteY62" fmla="*/ 5588131 h 7470724"/>
              <a:gd name="connsiteX63" fmla="*/ 5142197 w 7967673"/>
              <a:gd name="connsiteY63" fmla="*/ 6019102 h 7470724"/>
              <a:gd name="connsiteX64" fmla="*/ 4686842 w 7967673"/>
              <a:gd name="connsiteY64" fmla="*/ 6377837 h 7470724"/>
              <a:gd name="connsiteX65" fmla="*/ 4243662 w 7967673"/>
              <a:gd name="connsiteY65" fmla="*/ 6677325 h 7470724"/>
              <a:gd name="connsiteX66" fmla="*/ 3753405 w 7967673"/>
              <a:gd name="connsiteY66" fmla="*/ 6964639 h 7470724"/>
              <a:gd name="connsiteX67" fmla="*/ 3154381 w 7967673"/>
              <a:gd name="connsiteY67" fmla="*/ 7251952 h 7470724"/>
              <a:gd name="connsiteX68" fmla="*/ 2651948 w 7967673"/>
              <a:gd name="connsiteY68" fmla="*/ 7419957 h 7470724"/>
              <a:gd name="connsiteX69" fmla="*/ 2148703 w 7967673"/>
              <a:gd name="connsiteY69" fmla="*/ 7467843 h 7470724"/>
              <a:gd name="connsiteX70" fmla="*/ 1645459 w 7967673"/>
              <a:gd name="connsiteY70" fmla="*/ 7431320 h 7470724"/>
              <a:gd name="connsiteX71" fmla="*/ 1370297 w 7967673"/>
              <a:gd name="connsiteY71" fmla="*/ 7383434 h 7470724"/>
              <a:gd name="connsiteX72" fmla="*/ 1059422 w 7967673"/>
              <a:gd name="connsiteY72" fmla="*/ 7287663 h 7470724"/>
              <a:gd name="connsiteX73" fmla="*/ 496113 w 7967673"/>
              <a:gd name="connsiteY73" fmla="*/ 6940290 h 7470724"/>
              <a:gd name="connsiteX74" fmla="*/ 100822 w 7967673"/>
              <a:gd name="connsiteY74" fmla="*/ 6329952 h 7470724"/>
              <a:gd name="connsiteX75" fmla="*/ 17219 w 7967673"/>
              <a:gd name="connsiteY75" fmla="*/ 6006927 h 7470724"/>
              <a:gd name="connsiteX76" fmla="*/ 17219 w 7967673"/>
              <a:gd name="connsiteY76" fmla="*/ 5946867 h 7470724"/>
              <a:gd name="connsiteX77" fmla="*/ 5043 w 7967673"/>
              <a:gd name="connsiteY77" fmla="*/ 5707439 h 7470724"/>
              <a:gd name="connsiteX78" fmla="*/ 29394 w 7967673"/>
              <a:gd name="connsiteY78" fmla="*/ 5252932 h 7470724"/>
              <a:gd name="connsiteX79" fmla="*/ 77283 w 7967673"/>
              <a:gd name="connsiteY79" fmla="*/ 5024867 h 7470724"/>
              <a:gd name="connsiteX80" fmla="*/ 148712 w 7967673"/>
              <a:gd name="connsiteY80" fmla="*/ 4701843 h 7470724"/>
              <a:gd name="connsiteX81" fmla="*/ 292380 w 7967673"/>
              <a:gd name="connsiteY81" fmla="*/ 4306584 h 7470724"/>
              <a:gd name="connsiteX82" fmla="*/ 531827 w 7967673"/>
              <a:gd name="connsiteY82" fmla="*/ 3815553 h 7470724"/>
              <a:gd name="connsiteX83" fmla="*/ 747735 w 7967673"/>
              <a:gd name="connsiteY83" fmla="*/ 3444643 h 7470724"/>
              <a:gd name="connsiteX84" fmla="*/ 927117 w 7967673"/>
              <a:gd name="connsiteY84" fmla="*/ 3145155 h 7470724"/>
              <a:gd name="connsiteX85" fmla="*/ 1226629 w 7967673"/>
              <a:gd name="connsiteY85" fmla="*/ 2702822 h 7470724"/>
              <a:gd name="connsiteX86" fmla="*/ 1526141 w 7967673"/>
              <a:gd name="connsiteY86" fmla="*/ 2295390 h 7470724"/>
              <a:gd name="connsiteX87" fmla="*/ 1741237 w 7967673"/>
              <a:gd name="connsiteY87" fmla="*/ 2008076 h 7470724"/>
              <a:gd name="connsiteX88" fmla="*/ 1980685 w 7967673"/>
              <a:gd name="connsiteY88" fmla="*/ 1744300 h 7470724"/>
              <a:gd name="connsiteX89" fmla="*/ 2747727 w 7967673"/>
              <a:gd name="connsiteY89" fmla="*/ 978130 h 7470724"/>
              <a:gd name="connsiteX90" fmla="*/ 3190095 w 7967673"/>
              <a:gd name="connsiteY90" fmla="*/ 618583 h 7470724"/>
              <a:gd name="connsiteX91" fmla="*/ 3716879 w 7967673"/>
              <a:gd name="connsiteY91" fmla="*/ 260658 h 7470724"/>
              <a:gd name="connsiteX92" fmla="*/ 4099994 w 7967673"/>
              <a:gd name="connsiteY92" fmla="*/ 69116 h 7470724"/>
              <a:gd name="connsiteX93" fmla="*/ 4447699 w 7967673"/>
              <a:gd name="connsiteY93" fmla="*/ 331 h 747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967673" h="7470724">
                <a:moveTo>
                  <a:pt x="5261515" y="834474"/>
                </a:moveTo>
                <a:cubicBezTo>
                  <a:pt x="5237976" y="834474"/>
                  <a:pt x="5202262" y="834474"/>
                  <a:pt x="5190087" y="858822"/>
                </a:cubicBezTo>
                <a:cubicBezTo>
                  <a:pt x="5130022" y="954593"/>
                  <a:pt x="5046419" y="1002479"/>
                  <a:pt x="4962815" y="1073901"/>
                </a:cubicBezTo>
                <a:cubicBezTo>
                  <a:pt x="4830510" y="1169673"/>
                  <a:pt x="4686842" y="1265444"/>
                  <a:pt x="4555349" y="1361215"/>
                </a:cubicBezTo>
                <a:cubicBezTo>
                  <a:pt x="4268013" y="1577106"/>
                  <a:pt x="3980676" y="1816534"/>
                  <a:pt x="3729054" y="2079499"/>
                </a:cubicBezTo>
                <a:cubicBezTo>
                  <a:pt x="3633275" y="2175270"/>
                  <a:pt x="3549671" y="2271041"/>
                  <a:pt x="3453893" y="2366812"/>
                </a:cubicBezTo>
                <a:cubicBezTo>
                  <a:pt x="3358114" y="2462583"/>
                  <a:pt x="3285874" y="2559166"/>
                  <a:pt x="3202270" y="2666300"/>
                </a:cubicBezTo>
                <a:cubicBezTo>
                  <a:pt x="3022888" y="2894365"/>
                  <a:pt x="2854869" y="3133793"/>
                  <a:pt x="2699837" y="3373220"/>
                </a:cubicBezTo>
                <a:cubicBezTo>
                  <a:pt x="2567533" y="3576125"/>
                  <a:pt x="2448215" y="3792017"/>
                  <a:pt x="2340261" y="3995733"/>
                </a:cubicBezTo>
                <a:cubicBezTo>
                  <a:pt x="2232307" y="4210812"/>
                  <a:pt x="2136528" y="4414529"/>
                  <a:pt x="2065100" y="4641783"/>
                </a:cubicBezTo>
                <a:cubicBezTo>
                  <a:pt x="2028574" y="4749728"/>
                  <a:pt x="1980685" y="4845499"/>
                  <a:pt x="1957146" y="4953445"/>
                </a:cubicBezTo>
                <a:cubicBezTo>
                  <a:pt x="1932795" y="5097101"/>
                  <a:pt x="1897081" y="5240758"/>
                  <a:pt x="1884906" y="5396589"/>
                </a:cubicBezTo>
                <a:cubicBezTo>
                  <a:pt x="1873542" y="5575957"/>
                  <a:pt x="1873542" y="5755325"/>
                  <a:pt x="1921432" y="5946867"/>
                </a:cubicBezTo>
                <a:cubicBezTo>
                  <a:pt x="1932795" y="5982579"/>
                  <a:pt x="1944970" y="6019102"/>
                  <a:pt x="1957146" y="6054813"/>
                </a:cubicBezTo>
                <a:cubicBezTo>
                  <a:pt x="2005035" y="6210644"/>
                  <a:pt x="2100814" y="6329952"/>
                  <a:pt x="2232307" y="6425723"/>
                </a:cubicBezTo>
                <a:cubicBezTo>
                  <a:pt x="2292371" y="6473609"/>
                  <a:pt x="2363800" y="6473609"/>
                  <a:pt x="2423864" y="6461434"/>
                </a:cubicBezTo>
                <a:cubicBezTo>
                  <a:pt x="2471754" y="6461434"/>
                  <a:pt x="2519644" y="6450072"/>
                  <a:pt x="2556169" y="6425723"/>
                </a:cubicBezTo>
                <a:cubicBezTo>
                  <a:pt x="2747727" y="6354301"/>
                  <a:pt x="2927109" y="6258529"/>
                  <a:pt x="3094316" y="6150584"/>
                </a:cubicBezTo>
                <a:cubicBezTo>
                  <a:pt x="3345939" y="5982579"/>
                  <a:pt x="3597561" y="5803211"/>
                  <a:pt x="3824833" y="5599494"/>
                </a:cubicBezTo>
                <a:cubicBezTo>
                  <a:pt x="4112169" y="5336529"/>
                  <a:pt x="4387330" y="5061390"/>
                  <a:pt x="4638953" y="4761902"/>
                </a:cubicBezTo>
                <a:cubicBezTo>
                  <a:pt x="4782621" y="4581723"/>
                  <a:pt x="4938464" y="4402355"/>
                  <a:pt x="5069957" y="4210812"/>
                </a:cubicBezTo>
                <a:cubicBezTo>
                  <a:pt x="5177912" y="4054981"/>
                  <a:pt x="5273690" y="3911325"/>
                  <a:pt x="5369469" y="3767668"/>
                </a:cubicBezTo>
                <a:cubicBezTo>
                  <a:pt x="5500962" y="3552588"/>
                  <a:pt x="5633267" y="3336698"/>
                  <a:pt x="5740409" y="3109444"/>
                </a:cubicBezTo>
                <a:cubicBezTo>
                  <a:pt x="5824824" y="2942250"/>
                  <a:pt x="5907616" y="2785608"/>
                  <a:pt x="5979045" y="2607052"/>
                </a:cubicBezTo>
                <a:cubicBezTo>
                  <a:pt x="6026934" y="2462583"/>
                  <a:pt x="6074823" y="2318926"/>
                  <a:pt x="6122713" y="2163095"/>
                </a:cubicBezTo>
                <a:cubicBezTo>
                  <a:pt x="6159239" y="2008076"/>
                  <a:pt x="6170602" y="1852245"/>
                  <a:pt x="6183589" y="1696414"/>
                </a:cubicBezTo>
                <a:cubicBezTo>
                  <a:pt x="6170602" y="1588468"/>
                  <a:pt x="6170602" y="1481335"/>
                  <a:pt x="6135700" y="1373389"/>
                </a:cubicBezTo>
                <a:cubicBezTo>
                  <a:pt x="6099174" y="1277618"/>
                  <a:pt x="6063460" y="1181847"/>
                  <a:pt x="5992031" y="1109613"/>
                </a:cubicBezTo>
                <a:cubicBezTo>
                  <a:pt x="5788299" y="906708"/>
                  <a:pt x="5537488" y="846648"/>
                  <a:pt x="5261515" y="834474"/>
                </a:cubicBezTo>
                <a:close/>
                <a:moveTo>
                  <a:pt x="4447699" y="331"/>
                </a:moveTo>
                <a:cubicBezTo>
                  <a:pt x="4564480" y="-2712"/>
                  <a:pt x="4681160" y="15143"/>
                  <a:pt x="4794796" y="56942"/>
                </a:cubicBezTo>
                <a:cubicBezTo>
                  <a:pt x="5010704" y="152713"/>
                  <a:pt x="5165736" y="308544"/>
                  <a:pt x="5237976" y="534986"/>
                </a:cubicBezTo>
                <a:cubicBezTo>
                  <a:pt x="5250151" y="595046"/>
                  <a:pt x="5250151" y="655106"/>
                  <a:pt x="5250151" y="714354"/>
                </a:cubicBezTo>
                <a:cubicBezTo>
                  <a:pt x="5250151" y="774414"/>
                  <a:pt x="5250151" y="774414"/>
                  <a:pt x="5309404" y="750877"/>
                </a:cubicBezTo>
                <a:cubicBezTo>
                  <a:pt x="5321580" y="750877"/>
                  <a:pt x="5333755" y="750877"/>
                  <a:pt x="5345930" y="738702"/>
                </a:cubicBezTo>
                <a:cubicBezTo>
                  <a:pt x="5381644" y="690817"/>
                  <a:pt x="5441709" y="690817"/>
                  <a:pt x="5513137" y="690817"/>
                </a:cubicBezTo>
                <a:cubicBezTo>
                  <a:pt x="5752584" y="690817"/>
                  <a:pt x="5992031" y="750877"/>
                  <a:pt x="6207128" y="858822"/>
                </a:cubicBezTo>
                <a:cubicBezTo>
                  <a:pt x="6290732" y="906708"/>
                  <a:pt x="6375147" y="965956"/>
                  <a:pt x="6410049" y="1061727"/>
                </a:cubicBezTo>
                <a:cubicBezTo>
                  <a:pt x="6410049" y="1073901"/>
                  <a:pt x="6410049" y="1086076"/>
                  <a:pt x="6423036" y="1086076"/>
                </a:cubicBezTo>
                <a:cubicBezTo>
                  <a:pt x="6423036" y="1086076"/>
                  <a:pt x="6423036" y="1073901"/>
                  <a:pt x="6423036" y="1061727"/>
                </a:cubicBezTo>
                <a:cubicBezTo>
                  <a:pt x="6410049" y="990305"/>
                  <a:pt x="6386510" y="930245"/>
                  <a:pt x="6327257" y="882359"/>
                </a:cubicBezTo>
                <a:cubicBezTo>
                  <a:pt x="6207128" y="774414"/>
                  <a:pt x="6063460" y="714354"/>
                  <a:pt x="5907616" y="666468"/>
                </a:cubicBezTo>
                <a:cubicBezTo>
                  <a:pt x="5848363" y="642931"/>
                  <a:pt x="5776935" y="630757"/>
                  <a:pt x="5716870" y="618583"/>
                </a:cubicBezTo>
                <a:cubicBezTo>
                  <a:pt x="5621091" y="607220"/>
                  <a:pt x="5525313" y="595046"/>
                  <a:pt x="5429534" y="570697"/>
                </a:cubicBezTo>
                <a:cubicBezTo>
                  <a:pt x="5357294" y="559335"/>
                  <a:pt x="5357294" y="547160"/>
                  <a:pt x="5405183" y="487100"/>
                </a:cubicBezTo>
                <a:cubicBezTo>
                  <a:pt x="5500962" y="379967"/>
                  <a:pt x="5621091" y="320718"/>
                  <a:pt x="5752584" y="272833"/>
                </a:cubicBezTo>
                <a:cubicBezTo>
                  <a:pt x="5872714" y="236310"/>
                  <a:pt x="5992031" y="200599"/>
                  <a:pt x="6111349" y="188424"/>
                </a:cubicBezTo>
                <a:cubicBezTo>
                  <a:pt x="6314270" y="164887"/>
                  <a:pt x="6518815" y="117002"/>
                  <a:pt x="6721736" y="177062"/>
                </a:cubicBezTo>
                <a:cubicBezTo>
                  <a:pt x="6806151" y="188424"/>
                  <a:pt x="6889755" y="188424"/>
                  <a:pt x="6973359" y="212773"/>
                </a:cubicBezTo>
                <a:cubicBezTo>
                  <a:pt x="7129202" y="248484"/>
                  <a:pt x="7272870" y="308544"/>
                  <a:pt x="7416539" y="392141"/>
                </a:cubicBezTo>
                <a:cubicBezTo>
                  <a:pt x="7524493" y="451389"/>
                  <a:pt x="7608096" y="534986"/>
                  <a:pt x="7691700" y="630757"/>
                </a:cubicBezTo>
                <a:cubicBezTo>
                  <a:pt x="7787479" y="738702"/>
                  <a:pt x="7847543" y="858822"/>
                  <a:pt x="7895433" y="990305"/>
                </a:cubicBezTo>
                <a:cubicBezTo>
                  <a:pt x="7955497" y="1146136"/>
                  <a:pt x="7967673" y="1301155"/>
                  <a:pt x="7967673" y="1456986"/>
                </a:cubicBezTo>
                <a:cubicBezTo>
                  <a:pt x="7967673" y="1588468"/>
                  <a:pt x="7967673" y="1720763"/>
                  <a:pt x="7931147" y="1852245"/>
                </a:cubicBezTo>
                <a:cubicBezTo>
                  <a:pt x="7919783" y="1923668"/>
                  <a:pt x="7907608" y="1995902"/>
                  <a:pt x="7895433" y="2067324"/>
                </a:cubicBezTo>
                <a:cubicBezTo>
                  <a:pt x="7871894" y="2151733"/>
                  <a:pt x="7847543" y="2235330"/>
                  <a:pt x="7823193" y="2318926"/>
                </a:cubicBezTo>
                <a:cubicBezTo>
                  <a:pt x="7763940" y="2511280"/>
                  <a:pt x="7691700" y="2689837"/>
                  <a:pt x="7608096" y="2870016"/>
                </a:cubicBezTo>
                <a:cubicBezTo>
                  <a:pt x="7500142" y="3085907"/>
                  <a:pt x="7392188" y="3313161"/>
                  <a:pt x="7260695" y="3516877"/>
                </a:cubicBezTo>
                <a:cubicBezTo>
                  <a:pt x="7164916" y="3671897"/>
                  <a:pt x="7081313" y="3815553"/>
                  <a:pt x="6985534" y="3959210"/>
                </a:cubicBezTo>
                <a:cubicBezTo>
                  <a:pt x="6889755" y="4102867"/>
                  <a:pt x="6806151" y="4235161"/>
                  <a:pt x="6698197" y="4366644"/>
                </a:cubicBezTo>
                <a:cubicBezTo>
                  <a:pt x="6625957" y="4462415"/>
                  <a:pt x="6554529" y="4558186"/>
                  <a:pt x="6482289" y="4653957"/>
                </a:cubicBezTo>
                <a:cubicBezTo>
                  <a:pt x="6362160" y="4797614"/>
                  <a:pt x="6242842" y="4941270"/>
                  <a:pt x="6111349" y="5084927"/>
                </a:cubicBezTo>
                <a:cubicBezTo>
                  <a:pt x="5967681" y="5252932"/>
                  <a:pt x="5800474" y="5420126"/>
                  <a:pt x="5633267" y="5588131"/>
                </a:cubicBezTo>
                <a:cubicBezTo>
                  <a:pt x="5477423" y="5731788"/>
                  <a:pt x="5309404" y="5875445"/>
                  <a:pt x="5142197" y="6019102"/>
                </a:cubicBezTo>
                <a:cubicBezTo>
                  <a:pt x="4998529" y="6138410"/>
                  <a:pt x="4842686" y="6258529"/>
                  <a:pt x="4686842" y="6377837"/>
                </a:cubicBezTo>
                <a:cubicBezTo>
                  <a:pt x="4543174" y="6485783"/>
                  <a:pt x="4399506" y="6581554"/>
                  <a:pt x="4243662" y="6677325"/>
                </a:cubicBezTo>
                <a:cubicBezTo>
                  <a:pt x="4088630" y="6785271"/>
                  <a:pt x="3920612" y="6881042"/>
                  <a:pt x="3753405" y="6964639"/>
                </a:cubicBezTo>
                <a:cubicBezTo>
                  <a:pt x="3561847" y="7072584"/>
                  <a:pt x="3358114" y="7168355"/>
                  <a:pt x="3154381" y="7251952"/>
                </a:cubicBezTo>
                <a:cubicBezTo>
                  <a:pt x="2987174" y="7324186"/>
                  <a:pt x="2819155" y="7372072"/>
                  <a:pt x="2651948" y="7419957"/>
                </a:cubicBezTo>
                <a:cubicBezTo>
                  <a:pt x="2496105" y="7455669"/>
                  <a:pt x="2352436" y="7479206"/>
                  <a:pt x="2148703" y="7467843"/>
                </a:cubicBezTo>
                <a:cubicBezTo>
                  <a:pt x="2017210" y="7443494"/>
                  <a:pt x="1825653" y="7467843"/>
                  <a:pt x="1645459" y="7431320"/>
                </a:cubicBezTo>
                <a:cubicBezTo>
                  <a:pt x="1549680" y="7419957"/>
                  <a:pt x="1453901" y="7407783"/>
                  <a:pt x="1370297" y="7383434"/>
                </a:cubicBezTo>
                <a:cubicBezTo>
                  <a:pt x="1262343" y="7372072"/>
                  <a:pt x="1155201" y="7324186"/>
                  <a:pt x="1059422" y="7287663"/>
                </a:cubicBezTo>
                <a:cubicBezTo>
                  <a:pt x="854877" y="7216241"/>
                  <a:pt x="663320" y="7096121"/>
                  <a:pt x="496113" y="6940290"/>
                </a:cubicBezTo>
                <a:cubicBezTo>
                  <a:pt x="316730" y="6773096"/>
                  <a:pt x="184426" y="6569380"/>
                  <a:pt x="100822" y="6329952"/>
                </a:cubicBezTo>
                <a:cubicBezTo>
                  <a:pt x="65108" y="6222006"/>
                  <a:pt x="52933" y="6114873"/>
                  <a:pt x="17219" y="6006927"/>
                </a:cubicBezTo>
                <a:cubicBezTo>
                  <a:pt x="5043" y="5982579"/>
                  <a:pt x="17219" y="5971216"/>
                  <a:pt x="17219" y="5946867"/>
                </a:cubicBezTo>
                <a:cubicBezTo>
                  <a:pt x="5043" y="5863271"/>
                  <a:pt x="-7132" y="5779674"/>
                  <a:pt x="5043" y="5707439"/>
                </a:cubicBezTo>
                <a:cubicBezTo>
                  <a:pt x="5043" y="5551608"/>
                  <a:pt x="-7132" y="5396589"/>
                  <a:pt x="29394" y="5252932"/>
                </a:cubicBezTo>
                <a:cubicBezTo>
                  <a:pt x="52933" y="5180698"/>
                  <a:pt x="52933" y="5097101"/>
                  <a:pt x="77283" y="5024867"/>
                </a:cubicBezTo>
                <a:cubicBezTo>
                  <a:pt x="88647" y="4917733"/>
                  <a:pt x="112997" y="4809788"/>
                  <a:pt x="148712" y="4701843"/>
                </a:cubicBezTo>
                <a:cubicBezTo>
                  <a:pt x="196601" y="4570360"/>
                  <a:pt x="244490" y="4438066"/>
                  <a:pt x="292380" y="4306584"/>
                </a:cubicBezTo>
                <a:cubicBezTo>
                  <a:pt x="364620" y="4139390"/>
                  <a:pt x="436048" y="3971385"/>
                  <a:pt x="531827" y="3815553"/>
                </a:cubicBezTo>
                <a:cubicBezTo>
                  <a:pt x="604067" y="3696245"/>
                  <a:pt x="676307" y="3564763"/>
                  <a:pt x="747735" y="3444643"/>
                </a:cubicBezTo>
                <a:cubicBezTo>
                  <a:pt x="806988" y="3336698"/>
                  <a:pt x="867864" y="3240927"/>
                  <a:pt x="927117" y="3145155"/>
                </a:cubicBezTo>
                <a:cubicBezTo>
                  <a:pt x="1022896" y="2990136"/>
                  <a:pt x="1118675" y="2846479"/>
                  <a:pt x="1226629" y="2702822"/>
                </a:cubicBezTo>
                <a:cubicBezTo>
                  <a:pt x="1322408" y="2570529"/>
                  <a:pt x="1418187" y="2426872"/>
                  <a:pt x="1526141" y="2295390"/>
                </a:cubicBezTo>
                <a:cubicBezTo>
                  <a:pt x="1597569" y="2199618"/>
                  <a:pt x="1669809" y="2103847"/>
                  <a:pt x="1741237" y="2008076"/>
                </a:cubicBezTo>
                <a:cubicBezTo>
                  <a:pt x="1813477" y="1923668"/>
                  <a:pt x="1897081" y="1827896"/>
                  <a:pt x="1980685" y="1744300"/>
                </a:cubicBezTo>
                <a:cubicBezTo>
                  <a:pt x="2220132" y="1481335"/>
                  <a:pt x="2471754" y="1217558"/>
                  <a:pt x="2747727" y="978130"/>
                </a:cubicBezTo>
                <a:cubicBezTo>
                  <a:pt x="2891395" y="858822"/>
                  <a:pt x="3035063" y="726528"/>
                  <a:pt x="3190095" y="618583"/>
                </a:cubicBezTo>
                <a:cubicBezTo>
                  <a:pt x="3358114" y="487100"/>
                  <a:pt x="3537496" y="368604"/>
                  <a:pt x="3716879" y="260658"/>
                </a:cubicBezTo>
                <a:cubicBezTo>
                  <a:pt x="3837008" y="188424"/>
                  <a:pt x="3968501" y="117002"/>
                  <a:pt x="4099994" y="69116"/>
                </a:cubicBezTo>
                <a:cubicBezTo>
                  <a:pt x="4214035" y="27318"/>
                  <a:pt x="4330918" y="3375"/>
                  <a:pt x="4447699" y="3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54528" y="-549109"/>
            <a:ext cx="9352717" cy="8022693"/>
          </a:xfrm>
          <a:custGeom>
            <a:avLst/>
            <a:gdLst>
              <a:gd name="connsiteX0" fmla="*/ 4703967 w 9352717"/>
              <a:gd name="connsiteY0" fmla="*/ 1556 h 8022693"/>
              <a:gd name="connsiteX1" fmla="*/ 4931395 w 9352717"/>
              <a:gd name="connsiteY1" fmla="*/ 1556 h 8022693"/>
              <a:gd name="connsiteX2" fmla="*/ 5122403 w 9352717"/>
              <a:gd name="connsiteY2" fmla="*/ 1556 h 8022693"/>
              <a:gd name="connsiteX3" fmla="*/ 5599922 w 9352717"/>
              <a:gd name="connsiteY3" fmla="*/ 144791 h 8022693"/>
              <a:gd name="connsiteX4" fmla="*/ 5647674 w 9352717"/>
              <a:gd name="connsiteY4" fmla="*/ 169068 h 8022693"/>
              <a:gd name="connsiteX5" fmla="*/ 6280589 w 9352717"/>
              <a:gd name="connsiteY5" fmla="*/ 192536 h 8022693"/>
              <a:gd name="connsiteX6" fmla="*/ 7151454 w 9352717"/>
              <a:gd name="connsiteY6" fmla="*/ 240281 h 8022693"/>
              <a:gd name="connsiteX7" fmla="*/ 7653254 w 9352717"/>
              <a:gd name="connsiteY7" fmla="*/ 263749 h 8022693"/>
              <a:gd name="connsiteX8" fmla="*/ 8321780 w 9352717"/>
              <a:gd name="connsiteY8" fmla="*/ 312303 h 8022693"/>
              <a:gd name="connsiteX9" fmla="*/ 8668183 w 9352717"/>
              <a:gd name="connsiteY9" fmla="*/ 323632 h 8022693"/>
              <a:gd name="connsiteX10" fmla="*/ 9313239 w 9352717"/>
              <a:gd name="connsiteY10" fmla="*/ 371377 h 8022693"/>
              <a:gd name="connsiteX11" fmla="*/ 9336710 w 9352717"/>
              <a:gd name="connsiteY11" fmla="*/ 431260 h 8022693"/>
              <a:gd name="connsiteX12" fmla="*/ 9002447 w 9352717"/>
              <a:gd name="connsiteY12" fmla="*/ 789751 h 8022693"/>
              <a:gd name="connsiteX13" fmla="*/ 7879873 w 9352717"/>
              <a:gd name="connsiteY13" fmla="*/ 1517254 h 8022693"/>
              <a:gd name="connsiteX14" fmla="*/ 7486527 w 9352717"/>
              <a:gd name="connsiteY14" fmla="*/ 1684765 h 8022693"/>
              <a:gd name="connsiteX15" fmla="*/ 7115842 w 9352717"/>
              <a:gd name="connsiteY15" fmla="*/ 1792394 h 8022693"/>
              <a:gd name="connsiteX16" fmla="*/ 6889223 w 9352717"/>
              <a:gd name="connsiteY16" fmla="*/ 1815861 h 8022693"/>
              <a:gd name="connsiteX17" fmla="*/ 6316200 w 9352717"/>
              <a:gd name="connsiteY17" fmla="*/ 1851468 h 8022693"/>
              <a:gd name="connsiteX18" fmla="*/ 5384634 w 9352717"/>
              <a:gd name="connsiteY18" fmla="*/ 1887883 h 8022693"/>
              <a:gd name="connsiteX19" fmla="*/ 5205766 w 9352717"/>
              <a:gd name="connsiteY19" fmla="*/ 1994702 h 8022693"/>
              <a:gd name="connsiteX20" fmla="*/ 4811611 w 9352717"/>
              <a:gd name="connsiteY20" fmla="*/ 2616195 h 8022693"/>
              <a:gd name="connsiteX21" fmla="*/ 4417455 w 9352717"/>
              <a:gd name="connsiteY21" fmla="*/ 3260346 h 8022693"/>
              <a:gd name="connsiteX22" fmla="*/ 4071861 w 9352717"/>
              <a:gd name="connsiteY22" fmla="*/ 3773400 h 8022693"/>
              <a:gd name="connsiteX23" fmla="*/ 3761069 w 9352717"/>
              <a:gd name="connsiteY23" fmla="*/ 4250849 h 8022693"/>
              <a:gd name="connsiteX24" fmla="*/ 3474558 w 9352717"/>
              <a:gd name="connsiteY24" fmla="*/ 4679744 h 8022693"/>
              <a:gd name="connsiteX25" fmla="*/ 3175906 w 9352717"/>
              <a:gd name="connsiteY25" fmla="*/ 5133724 h 8022693"/>
              <a:gd name="connsiteX26" fmla="*/ 2937147 w 9352717"/>
              <a:gd name="connsiteY26" fmla="*/ 5480077 h 8022693"/>
              <a:gd name="connsiteX27" fmla="*/ 2721858 w 9352717"/>
              <a:gd name="connsiteY27" fmla="*/ 5802152 h 8022693"/>
              <a:gd name="connsiteX28" fmla="*/ 2530850 w 9352717"/>
              <a:gd name="connsiteY28" fmla="*/ 6065154 h 8022693"/>
              <a:gd name="connsiteX29" fmla="*/ 2233008 w 9352717"/>
              <a:gd name="connsiteY29" fmla="*/ 6494858 h 8022693"/>
              <a:gd name="connsiteX30" fmla="*/ 1922216 w 9352717"/>
              <a:gd name="connsiteY30" fmla="*/ 6805604 h 8022693"/>
              <a:gd name="connsiteX31" fmla="*/ 1635705 w 9352717"/>
              <a:gd name="connsiteY31" fmla="*/ 7067796 h 8022693"/>
              <a:gd name="connsiteX32" fmla="*/ 1575813 w 9352717"/>
              <a:gd name="connsiteY32" fmla="*/ 7092073 h 8022693"/>
              <a:gd name="connsiteX33" fmla="*/ 1492449 w 9352717"/>
              <a:gd name="connsiteY33" fmla="*/ 7115541 h 8022693"/>
              <a:gd name="connsiteX34" fmla="*/ 1158186 w 9352717"/>
              <a:gd name="connsiteY34" fmla="*/ 7414148 h 8022693"/>
              <a:gd name="connsiteX35" fmla="*/ 1062682 w 9352717"/>
              <a:gd name="connsiteY35" fmla="*/ 7449755 h 8022693"/>
              <a:gd name="connsiteX36" fmla="*/ 883815 w 9352717"/>
              <a:gd name="connsiteY36" fmla="*/ 7533106 h 8022693"/>
              <a:gd name="connsiteX37" fmla="*/ 776171 w 9352717"/>
              <a:gd name="connsiteY37" fmla="*/ 7640734 h 8022693"/>
              <a:gd name="connsiteX38" fmla="*/ 632915 w 9352717"/>
              <a:gd name="connsiteY38" fmla="*/ 7712756 h 8022693"/>
              <a:gd name="connsiteX39" fmla="*/ 513131 w 9352717"/>
              <a:gd name="connsiteY39" fmla="*/ 7783969 h 8022693"/>
              <a:gd name="connsiteX40" fmla="*/ 369875 w 9352717"/>
              <a:gd name="connsiteY40" fmla="*/ 7891597 h 8022693"/>
              <a:gd name="connsiteX41" fmla="*/ 322123 w 9352717"/>
              <a:gd name="connsiteY41" fmla="*/ 7903735 h 8022693"/>
              <a:gd name="connsiteX42" fmla="*/ 322123 w 9352717"/>
              <a:gd name="connsiteY42" fmla="*/ 7867320 h 8022693"/>
              <a:gd name="connsiteX43" fmla="*/ 346404 w 9352717"/>
              <a:gd name="connsiteY43" fmla="*/ 7736224 h 8022693"/>
              <a:gd name="connsiteX44" fmla="*/ 334263 w 9352717"/>
              <a:gd name="connsiteY44" fmla="*/ 7712756 h 8022693"/>
              <a:gd name="connsiteX45" fmla="*/ 310792 w 9352717"/>
              <a:gd name="connsiteY45" fmla="*/ 7724085 h 8022693"/>
              <a:gd name="connsiteX46" fmla="*/ 107644 w 9352717"/>
              <a:gd name="connsiteY46" fmla="*/ 7927203 h 8022693"/>
              <a:gd name="connsiteX47" fmla="*/ 0 w 9352717"/>
              <a:gd name="connsiteY47" fmla="*/ 8022693 h 8022693"/>
              <a:gd name="connsiteX48" fmla="*/ 47752 w 9352717"/>
              <a:gd name="connsiteY48" fmla="*/ 7891597 h 8022693"/>
              <a:gd name="connsiteX49" fmla="*/ 465379 w 9352717"/>
              <a:gd name="connsiteY49" fmla="*/ 7115541 h 8022693"/>
              <a:gd name="connsiteX50" fmla="*/ 979318 w 9352717"/>
              <a:gd name="connsiteY50" fmla="*/ 6171973 h 8022693"/>
              <a:gd name="connsiteX51" fmla="*/ 1444697 w 9352717"/>
              <a:gd name="connsiteY51" fmla="*/ 5336842 h 8022693"/>
              <a:gd name="connsiteX52" fmla="*/ 1766820 w 9352717"/>
              <a:gd name="connsiteY52" fmla="*/ 4763904 h 8022693"/>
              <a:gd name="connsiteX53" fmla="*/ 2185256 w 9352717"/>
              <a:gd name="connsiteY53" fmla="*/ 4012125 h 8022693"/>
              <a:gd name="connsiteX54" fmla="*/ 2615024 w 9352717"/>
              <a:gd name="connsiteY54" fmla="*/ 3212601 h 8022693"/>
              <a:gd name="connsiteX55" fmla="*/ 3044790 w 9352717"/>
              <a:gd name="connsiteY55" fmla="*/ 2413077 h 8022693"/>
              <a:gd name="connsiteX56" fmla="*/ 3223658 w 9352717"/>
              <a:gd name="connsiteY56" fmla="*/ 2054586 h 8022693"/>
              <a:gd name="connsiteX57" fmla="*/ 3188046 w 9352717"/>
              <a:gd name="connsiteY57" fmla="*/ 1994702 h 8022693"/>
              <a:gd name="connsiteX58" fmla="*/ 2590743 w 9352717"/>
              <a:gd name="connsiteY58" fmla="*/ 2031118 h 8022693"/>
              <a:gd name="connsiteX59" fmla="*/ 2220868 w 9352717"/>
              <a:gd name="connsiteY59" fmla="*/ 2042447 h 8022693"/>
              <a:gd name="connsiteX60" fmla="*/ 1504589 w 9352717"/>
              <a:gd name="connsiteY60" fmla="*/ 2078863 h 8022693"/>
              <a:gd name="connsiteX61" fmla="*/ 1289301 w 9352717"/>
              <a:gd name="connsiteY61" fmla="*/ 2102330 h 8022693"/>
              <a:gd name="connsiteX62" fmla="*/ 871674 w 9352717"/>
              <a:gd name="connsiteY62" fmla="*/ 1946957 h 8022693"/>
              <a:gd name="connsiteX63" fmla="*/ 799642 w 9352717"/>
              <a:gd name="connsiteY63" fmla="*/ 1612743 h 8022693"/>
              <a:gd name="connsiteX64" fmla="*/ 1241549 w 9352717"/>
              <a:gd name="connsiteY64" fmla="*/ 705591 h 8022693"/>
              <a:gd name="connsiteX65" fmla="*/ 1515920 w 9352717"/>
              <a:gd name="connsiteY65" fmla="*/ 431260 h 8022693"/>
              <a:gd name="connsiteX66" fmla="*/ 1826712 w 9352717"/>
              <a:gd name="connsiteY66" fmla="*/ 263749 h 8022693"/>
              <a:gd name="connsiteX67" fmla="*/ 2065472 w 9352717"/>
              <a:gd name="connsiteY67" fmla="*/ 228142 h 8022693"/>
              <a:gd name="connsiteX68" fmla="*/ 2698387 w 9352717"/>
              <a:gd name="connsiteY68" fmla="*/ 180397 h 8022693"/>
              <a:gd name="connsiteX69" fmla="*/ 2997039 w 9352717"/>
              <a:gd name="connsiteY69" fmla="*/ 169068 h 8022693"/>
              <a:gd name="connsiteX70" fmla="*/ 4107473 w 9352717"/>
              <a:gd name="connsiteY70" fmla="*/ 144791 h 8022693"/>
              <a:gd name="connsiteX71" fmla="*/ 4238588 w 9352717"/>
              <a:gd name="connsiteY71" fmla="*/ 108376 h 8022693"/>
              <a:gd name="connsiteX72" fmla="*/ 4489488 w 9352717"/>
              <a:gd name="connsiteY72" fmla="*/ 37163 h 8022693"/>
              <a:gd name="connsiteX73" fmla="*/ 4703967 w 9352717"/>
              <a:gd name="connsiteY73" fmla="*/ 1556 h 802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352717" h="8022693">
                <a:moveTo>
                  <a:pt x="4703967" y="1556"/>
                </a:moveTo>
                <a:cubicBezTo>
                  <a:pt x="4775999" y="12886"/>
                  <a:pt x="4859363" y="1556"/>
                  <a:pt x="4931395" y="1556"/>
                </a:cubicBezTo>
                <a:cubicBezTo>
                  <a:pt x="4990478" y="1556"/>
                  <a:pt x="5050370" y="1556"/>
                  <a:pt x="5122403" y="1556"/>
                </a:cubicBezTo>
                <a:cubicBezTo>
                  <a:pt x="5301270" y="-10582"/>
                  <a:pt x="5456666" y="49301"/>
                  <a:pt x="5599922" y="144791"/>
                </a:cubicBezTo>
                <a:cubicBezTo>
                  <a:pt x="5612062" y="156120"/>
                  <a:pt x="5623393" y="169068"/>
                  <a:pt x="5647674" y="169068"/>
                </a:cubicBezTo>
                <a:cubicBezTo>
                  <a:pt x="5862153" y="180397"/>
                  <a:pt x="6065301" y="203865"/>
                  <a:pt x="6280589" y="192536"/>
                </a:cubicBezTo>
                <a:cubicBezTo>
                  <a:pt x="6578431" y="192536"/>
                  <a:pt x="6864943" y="228142"/>
                  <a:pt x="7151454" y="240281"/>
                </a:cubicBezTo>
                <a:cubicBezTo>
                  <a:pt x="7318990" y="240281"/>
                  <a:pt x="7486527" y="251610"/>
                  <a:pt x="7653254" y="263749"/>
                </a:cubicBezTo>
                <a:cubicBezTo>
                  <a:pt x="7879873" y="288026"/>
                  <a:pt x="8095161" y="275887"/>
                  <a:pt x="8321780" y="312303"/>
                </a:cubicBezTo>
                <a:cubicBezTo>
                  <a:pt x="8441564" y="323632"/>
                  <a:pt x="8548399" y="312303"/>
                  <a:pt x="8668183" y="323632"/>
                </a:cubicBezTo>
                <a:cubicBezTo>
                  <a:pt x="8882662" y="360048"/>
                  <a:pt x="9097951" y="347100"/>
                  <a:pt x="9313239" y="371377"/>
                </a:cubicBezTo>
                <a:cubicBezTo>
                  <a:pt x="9360991" y="371377"/>
                  <a:pt x="9360991" y="383516"/>
                  <a:pt x="9336710" y="431260"/>
                </a:cubicBezTo>
                <a:cubicBezTo>
                  <a:pt x="9241206" y="562356"/>
                  <a:pt x="9121422" y="682123"/>
                  <a:pt x="9002447" y="789751"/>
                </a:cubicBezTo>
                <a:cubicBezTo>
                  <a:pt x="8668183" y="1099688"/>
                  <a:pt x="8286169" y="1326274"/>
                  <a:pt x="7879873" y="1517254"/>
                </a:cubicBezTo>
                <a:cubicBezTo>
                  <a:pt x="7760898" y="1589275"/>
                  <a:pt x="7629782" y="1649159"/>
                  <a:pt x="7486527" y="1684765"/>
                </a:cubicBezTo>
                <a:cubicBezTo>
                  <a:pt x="7366742" y="1720372"/>
                  <a:pt x="7246958" y="1768116"/>
                  <a:pt x="7115842" y="1792394"/>
                </a:cubicBezTo>
                <a:cubicBezTo>
                  <a:pt x="7044619" y="1803723"/>
                  <a:pt x="6972587" y="1815861"/>
                  <a:pt x="6889223" y="1815861"/>
                </a:cubicBezTo>
                <a:cubicBezTo>
                  <a:pt x="6698216" y="1828000"/>
                  <a:pt x="6507208" y="1851468"/>
                  <a:pt x="6316200" y="1851468"/>
                </a:cubicBezTo>
                <a:cubicBezTo>
                  <a:pt x="6005408" y="1851468"/>
                  <a:pt x="5695426" y="1899213"/>
                  <a:pt x="5384634" y="1887883"/>
                </a:cubicBezTo>
                <a:cubicBezTo>
                  <a:pt x="5313411" y="1887883"/>
                  <a:pt x="5253518" y="1911351"/>
                  <a:pt x="5205766" y="1994702"/>
                </a:cubicBezTo>
                <a:cubicBezTo>
                  <a:pt x="5074651" y="2197820"/>
                  <a:pt x="4954867" y="2413077"/>
                  <a:pt x="4811611" y="2616195"/>
                </a:cubicBezTo>
                <a:cubicBezTo>
                  <a:pt x="4680496" y="2830642"/>
                  <a:pt x="4549380" y="3045898"/>
                  <a:pt x="4417455" y="3260346"/>
                </a:cubicBezTo>
                <a:cubicBezTo>
                  <a:pt x="4310621" y="3439186"/>
                  <a:pt x="4178696" y="3594560"/>
                  <a:pt x="4071861" y="3773400"/>
                </a:cubicBezTo>
                <a:cubicBezTo>
                  <a:pt x="3976357" y="3928774"/>
                  <a:pt x="3867904" y="4096285"/>
                  <a:pt x="3761069" y="4250849"/>
                </a:cubicBezTo>
                <a:cubicBezTo>
                  <a:pt x="3676896" y="4394084"/>
                  <a:pt x="3570061" y="4536509"/>
                  <a:pt x="3474558" y="4679744"/>
                </a:cubicBezTo>
                <a:cubicBezTo>
                  <a:pt x="3379054" y="4835117"/>
                  <a:pt x="3271410" y="4990490"/>
                  <a:pt x="3175906" y="5133724"/>
                </a:cubicBezTo>
                <a:cubicBezTo>
                  <a:pt x="3092543" y="5253491"/>
                  <a:pt x="3020510" y="5360310"/>
                  <a:pt x="2937147" y="5480077"/>
                </a:cubicBezTo>
                <a:cubicBezTo>
                  <a:pt x="2865114" y="5587705"/>
                  <a:pt x="2793891" y="5694524"/>
                  <a:pt x="2721858" y="5802152"/>
                </a:cubicBezTo>
                <a:cubicBezTo>
                  <a:pt x="2662775" y="5885504"/>
                  <a:pt x="2590743" y="5980993"/>
                  <a:pt x="2530850" y="6065154"/>
                </a:cubicBezTo>
                <a:cubicBezTo>
                  <a:pt x="2435347" y="6219718"/>
                  <a:pt x="2339843" y="6351623"/>
                  <a:pt x="2233008" y="6494858"/>
                </a:cubicBezTo>
                <a:cubicBezTo>
                  <a:pt x="2148836" y="6614624"/>
                  <a:pt x="2029860" y="6710114"/>
                  <a:pt x="1922216" y="6805604"/>
                </a:cubicBezTo>
                <a:cubicBezTo>
                  <a:pt x="1826712" y="6901093"/>
                  <a:pt x="1731209" y="6983635"/>
                  <a:pt x="1635705" y="7067796"/>
                </a:cubicBezTo>
                <a:cubicBezTo>
                  <a:pt x="1611424" y="7092073"/>
                  <a:pt x="1600093" y="7103402"/>
                  <a:pt x="1575813" y="7092073"/>
                </a:cubicBezTo>
                <a:cubicBezTo>
                  <a:pt x="1540201" y="7079125"/>
                  <a:pt x="1515920" y="7092073"/>
                  <a:pt x="1492449" y="7115541"/>
                </a:cubicBezTo>
                <a:cubicBezTo>
                  <a:pt x="1372665" y="7211030"/>
                  <a:pt x="1265830" y="7306520"/>
                  <a:pt x="1158186" y="7414148"/>
                </a:cubicBezTo>
                <a:cubicBezTo>
                  <a:pt x="1133905" y="7437616"/>
                  <a:pt x="1110434" y="7461893"/>
                  <a:pt x="1062682" y="7449755"/>
                </a:cubicBezTo>
                <a:cubicBezTo>
                  <a:pt x="990650" y="7437616"/>
                  <a:pt x="942898" y="7485361"/>
                  <a:pt x="883815" y="7533106"/>
                </a:cubicBezTo>
                <a:cubicBezTo>
                  <a:pt x="847394" y="7557383"/>
                  <a:pt x="811782" y="7605128"/>
                  <a:pt x="776171" y="7640734"/>
                </a:cubicBezTo>
                <a:cubicBezTo>
                  <a:pt x="740559" y="7676340"/>
                  <a:pt x="704138" y="7712756"/>
                  <a:pt x="632915" y="7712756"/>
                </a:cubicBezTo>
                <a:cubicBezTo>
                  <a:pt x="585163" y="7712756"/>
                  <a:pt x="549551" y="7748362"/>
                  <a:pt x="513131" y="7783969"/>
                </a:cubicBezTo>
                <a:cubicBezTo>
                  <a:pt x="465379" y="7819575"/>
                  <a:pt x="406296" y="7843852"/>
                  <a:pt x="369875" y="7891597"/>
                </a:cubicBezTo>
                <a:cubicBezTo>
                  <a:pt x="358544" y="7903735"/>
                  <a:pt x="334263" y="7915065"/>
                  <a:pt x="322123" y="7903735"/>
                </a:cubicBezTo>
                <a:cubicBezTo>
                  <a:pt x="310792" y="7891597"/>
                  <a:pt x="310792" y="7879458"/>
                  <a:pt x="322123" y="7867320"/>
                </a:cubicBezTo>
                <a:cubicBezTo>
                  <a:pt x="346404" y="7819575"/>
                  <a:pt x="346404" y="7783969"/>
                  <a:pt x="346404" y="7736224"/>
                </a:cubicBezTo>
                <a:cubicBezTo>
                  <a:pt x="346404" y="7724085"/>
                  <a:pt x="346404" y="7712756"/>
                  <a:pt x="334263" y="7712756"/>
                </a:cubicBezTo>
                <a:cubicBezTo>
                  <a:pt x="322123" y="7712756"/>
                  <a:pt x="310792" y="7724085"/>
                  <a:pt x="310792" y="7724085"/>
                </a:cubicBezTo>
                <a:cubicBezTo>
                  <a:pt x="238759" y="7796107"/>
                  <a:pt x="178867" y="7867320"/>
                  <a:pt x="107644" y="7927203"/>
                </a:cubicBezTo>
                <a:cubicBezTo>
                  <a:pt x="83364" y="7962810"/>
                  <a:pt x="47752" y="7999225"/>
                  <a:pt x="0" y="8022693"/>
                </a:cubicBezTo>
                <a:cubicBezTo>
                  <a:pt x="0" y="7974948"/>
                  <a:pt x="35612" y="7927203"/>
                  <a:pt x="47752" y="7891597"/>
                </a:cubicBezTo>
                <a:cubicBezTo>
                  <a:pt x="178867" y="7628596"/>
                  <a:pt x="322123" y="7366404"/>
                  <a:pt x="465379" y="7115541"/>
                </a:cubicBezTo>
                <a:cubicBezTo>
                  <a:pt x="645055" y="6792656"/>
                  <a:pt x="811782" y="6482719"/>
                  <a:pt x="979318" y="6171973"/>
                </a:cubicBezTo>
                <a:cubicBezTo>
                  <a:pt x="1133905" y="5897642"/>
                  <a:pt x="1289301" y="5611173"/>
                  <a:pt x="1444697" y="5336842"/>
                </a:cubicBezTo>
                <a:cubicBezTo>
                  <a:pt x="1552341" y="5145863"/>
                  <a:pt x="1659176" y="4954884"/>
                  <a:pt x="1766820" y="4763904"/>
                </a:cubicBezTo>
                <a:cubicBezTo>
                  <a:pt x="1897936" y="4513041"/>
                  <a:pt x="2053332" y="4262988"/>
                  <a:pt x="2185256" y="4012125"/>
                </a:cubicBezTo>
                <a:cubicBezTo>
                  <a:pt x="2328512" y="3737794"/>
                  <a:pt x="2471768" y="3475602"/>
                  <a:pt x="2615024" y="3212601"/>
                </a:cubicBezTo>
                <a:cubicBezTo>
                  <a:pt x="2758279" y="2950409"/>
                  <a:pt x="2901535" y="2675269"/>
                  <a:pt x="3044790" y="2413077"/>
                </a:cubicBezTo>
                <a:cubicBezTo>
                  <a:pt x="3103873" y="2293310"/>
                  <a:pt x="3163766" y="2174352"/>
                  <a:pt x="3223658" y="2054586"/>
                </a:cubicBezTo>
                <a:cubicBezTo>
                  <a:pt x="3247129" y="2006841"/>
                  <a:pt x="3247129" y="1983373"/>
                  <a:pt x="3188046" y="1994702"/>
                </a:cubicBezTo>
                <a:cubicBezTo>
                  <a:pt x="2984898" y="2018979"/>
                  <a:pt x="2781751" y="1994702"/>
                  <a:pt x="2590743" y="2031118"/>
                </a:cubicBezTo>
                <a:cubicBezTo>
                  <a:pt x="2459628" y="2042447"/>
                  <a:pt x="2339843" y="2031118"/>
                  <a:pt x="2220868" y="2042447"/>
                </a:cubicBezTo>
                <a:cubicBezTo>
                  <a:pt x="1982108" y="2054586"/>
                  <a:pt x="1743349" y="2078863"/>
                  <a:pt x="1504589" y="2078863"/>
                </a:cubicBezTo>
                <a:cubicBezTo>
                  <a:pt x="1432557" y="2078863"/>
                  <a:pt x="1361334" y="2090192"/>
                  <a:pt x="1289301" y="2102330"/>
                </a:cubicBezTo>
                <a:cubicBezTo>
                  <a:pt x="1133905" y="2102330"/>
                  <a:pt x="979318" y="2090192"/>
                  <a:pt x="871674" y="1946957"/>
                </a:cubicBezTo>
                <a:cubicBezTo>
                  <a:pt x="799642" y="1851468"/>
                  <a:pt x="776171" y="1732510"/>
                  <a:pt x="799642" y="1612743"/>
                </a:cubicBezTo>
                <a:cubicBezTo>
                  <a:pt x="847394" y="1267200"/>
                  <a:pt x="1027070" y="968592"/>
                  <a:pt x="1241549" y="705591"/>
                </a:cubicBezTo>
                <a:cubicBezTo>
                  <a:pt x="1324913" y="597963"/>
                  <a:pt x="1420417" y="514612"/>
                  <a:pt x="1515920" y="431260"/>
                </a:cubicBezTo>
                <a:cubicBezTo>
                  <a:pt x="1611424" y="360048"/>
                  <a:pt x="1719068" y="299355"/>
                  <a:pt x="1826712" y="263749"/>
                </a:cubicBezTo>
                <a:cubicBezTo>
                  <a:pt x="1897936" y="240281"/>
                  <a:pt x="1982108" y="228142"/>
                  <a:pt x="2065472" y="228142"/>
                </a:cubicBezTo>
                <a:cubicBezTo>
                  <a:pt x="2280760" y="216813"/>
                  <a:pt x="2483099" y="192536"/>
                  <a:pt x="2698387" y="180397"/>
                </a:cubicBezTo>
                <a:cubicBezTo>
                  <a:pt x="2793891" y="169068"/>
                  <a:pt x="2901535" y="169068"/>
                  <a:pt x="2997039" y="169068"/>
                </a:cubicBezTo>
                <a:cubicBezTo>
                  <a:pt x="3366913" y="169068"/>
                  <a:pt x="3737598" y="132653"/>
                  <a:pt x="4107473" y="144791"/>
                </a:cubicBezTo>
                <a:cubicBezTo>
                  <a:pt x="4155225" y="144791"/>
                  <a:pt x="4202977" y="132653"/>
                  <a:pt x="4238588" y="108376"/>
                </a:cubicBezTo>
                <a:cubicBezTo>
                  <a:pt x="4310621" y="60631"/>
                  <a:pt x="4406125" y="49301"/>
                  <a:pt x="4489488" y="37163"/>
                </a:cubicBezTo>
                <a:cubicBezTo>
                  <a:pt x="4560711" y="25834"/>
                  <a:pt x="4632744" y="1556"/>
                  <a:pt x="4703967" y="15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808" y="1524000"/>
            <a:ext cx="2328672" cy="3810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931664" y="1524000"/>
            <a:ext cx="2328672" cy="3810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351520" y="1524000"/>
            <a:ext cx="2328672" cy="3810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1564828" y="6374395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0C62BEC2-EEC9-43CB-889D-96305E03A13C}" type="slidenum">
              <a:rPr lang="en-US" sz="1100" b="1" smtClean="0"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‹#›</a:t>
            </a:fld>
            <a:endParaRPr lang="en-US" sz="1100" b="1" dirty="0"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096000" cy="6858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09016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734568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960120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283464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124200" y="1562100"/>
            <a:ext cx="3810000" cy="32766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人员, 深色&#10;&#10;描述已自动生成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6" b="7796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人员, 深色&#10;&#10;描述已自动生成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6" b="7796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5019677" y="657603"/>
            <a:ext cx="2152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gradFill flip="none" rotWithShape="1">
                  <a:gsLst>
                    <a:gs pos="0">
                      <a:srgbClr val="A18165"/>
                    </a:gs>
                    <a:gs pos="100000">
                      <a:srgbClr val="A18165"/>
                    </a:gs>
                    <a:gs pos="54000">
                      <a:srgbClr val="EDDCBA"/>
                    </a:gs>
                  </a:gsLst>
                  <a:lin ang="0" scaled="1"/>
                  <a:tileRect/>
                </a:gradFill>
                <a:latin typeface="Aparajita" panose="020B0804020202020204" pitchFamily="18" charset="0"/>
                <a:ea typeface="思源黑体 CN Light" panose="020B0A00000000000000" pitchFamily="34" charset="-122"/>
                <a:cs typeface="Aparajita" panose="020B0804020202020204" pitchFamily="18" charset="0"/>
              </a:rPr>
              <a:t>CLICK HERE TO ADD A TITLE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4972051" y="375560"/>
            <a:ext cx="224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rgbClr val="A18165"/>
                    </a:gs>
                    <a:gs pos="100000">
                      <a:srgbClr val="A18165"/>
                    </a:gs>
                    <a:gs pos="54000">
                      <a:srgbClr val="EDDCBA"/>
                    </a:gs>
                  </a:gsLst>
                  <a:lin ang="0" scaled="1"/>
                  <a:tileRect/>
                </a:gradFill>
                <a:latin typeface="思源黑体 CN Light" panose="020B0A00000000000000" pitchFamily="34" charset="-122"/>
                <a:ea typeface="思源黑体 CN Light" panose="020B0A00000000000000" pitchFamily="34" charset="-122"/>
                <a:cs typeface="Aparajita" panose="020B0804020202020204" pitchFamily="18" charset="0"/>
              </a:rPr>
              <a:t>单击此处添加标题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 flipH="1">
            <a:off x="2768600" y="669909"/>
            <a:ext cx="1752600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7472502" y="669909"/>
            <a:ext cx="1752600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水彩绘星系背景.jpg水彩绘星系背景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12196445" cy="68643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微软雅黑" panose="020B0502040204020203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微软雅黑" panose="020B0502040204020203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微软雅黑" panose="020B0502040204020203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微软雅黑" panose="020B0502040204020203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微软雅黑" panose="020B0502040204020203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微软雅黑" panose="020B0502040204020203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1D1B-5EE4-4FBB-9D02-43E6404B3E4D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50.xml"/><Relationship Id="rId7" Type="http://schemas.openxmlformats.org/officeDocument/2006/relationships/chart" Target="../charts/chart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0.xml"/><Relationship Id="rId4" Type="http://schemas.openxmlformats.org/officeDocument/2006/relationships/tags" Target="../tags/tag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54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60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0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tags" Target="../tags/tag30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tags" Target="../tags/tag29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tags" Target="../tags/tag28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3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60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97999A">
                <a:alpha val="100000"/>
              </a:srgbClr>
            </a:gs>
            <a:gs pos="33000">
              <a:srgbClr val="47484E">
                <a:alpha val="93000"/>
              </a:srgbClr>
            </a:gs>
            <a:gs pos="8000">
              <a:srgbClr val="2C2F3A">
                <a:alpha val="86000"/>
              </a:srgbClr>
            </a:gs>
            <a:gs pos="99000">
              <a:srgbClr val="E7E9E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6285"/>
            <a:ext cx="12203430" cy="610171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136823" y="1196340"/>
            <a:ext cx="7505888" cy="2519045"/>
            <a:chOff x="4135" y="1714"/>
            <a:chExt cx="10581" cy="3967"/>
          </a:xfrm>
        </p:grpSpPr>
        <p:sp>
          <p:nvSpPr>
            <p:cNvPr id="7" name="文本框 6"/>
            <p:cNvSpPr txBox="1"/>
            <p:nvPr/>
          </p:nvSpPr>
          <p:spPr>
            <a:xfrm>
              <a:off x="4135" y="2762"/>
              <a:ext cx="1058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上海大学PPT模版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939" y="4360"/>
              <a:ext cx="49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【适用于策划方案、计划书等】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97" y="1714"/>
              <a:ext cx="20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2022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080" y="4883"/>
              <a:ext cx="268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rgbClr val="FFF2D8"/>
                  </a:solidFill>
                  <a:latin typeface="Microsoft YaHei Regular" panose="020B0502040204020203" charset="-122"/>
                  <a:ea typeface="Microsoft YaHei Regular" panose="020B0502040204020203" charset="-122"/>
                  <a:cs typeface="Microsoft YaHei Regular" panose="020B0502040204020203" charset="-122"/>
                </a:rPr>
                <a:t>汇报人：</a:t>
              </a:r>
              <a:r>
                <a:rPr lang="en-US" altLang="zh-CN" b="1">
                  <a:solidFill>
                    <a:srgbClr val="FFF2D8"/>
                  </a:solidFill>
                  <a:latin typeface="Microsoft YaHei Regular" panose="020B0502040204020203" charset="-122"/>
                  <a:ea typeface="Microsoft YaHei Regular" panose="020B0502040204020203" charset="-122"/>
                  <a:cs typeface="Microsoft YaHei Regular" panose="020B0502040204020203" charset="-122"/>
                </a:rPr>
                <a:t>XXX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>
            <a:off x="6781800" y="1508760"/>
            <a:ext cx="1429385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568065" y="1512570"/>
            <a:ext cx="1429385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4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5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3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3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44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81902" y="568303"/>
            <a:ext cx="3027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</a:rPr>
              <a:t>请输入您的标题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859425" y="5056995"/>
            <a:ext cx="3942500" cy="140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70402020209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59425" y="5056995"/>
            <a:ext cx="2747857" cy="140798"/>
          </a:xfrm>
          <a:prstGeom prst="roundRect">
            <a:avLst>
              <a:gd name="adj" fmla="val 50000"/>
            </a:avLst>
          </a:prstGeom>
          <a:solidFill>
            <a:srgbClr val="D7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70402020209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4957582" y="4985244"/>
            <a:ext cx="538978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kumimoji="0" lang="en-US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ea"/>
                <a:sym typeface="Arial" panose="020B0704020202090204" pitchFamily="34" charset="0"/>
              </a:rPr>
              <a:t>79%</a:t>
            </a:r>
            <a:endParaRPr kumimoji="0" lang="en-US" altLang="en-US" sz="1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宋体" panose="02010600030101010101" pitchFamily="2" charset="-122"/>
            </a:endParaRPr>
          </a:p>
        </p:txBody>
      </p:sp>
      <p:sp>
        <p:nvSpPr>
          <p:cNvPr id="11" name="矩形 57"/>
          <p:cNvSpPr>
            <a:spLocks noChangeArrowheads="1"/>
          </p:cNvSpPr>
          <p:nvPr/>
        </p:nvSpPr>
        <p:spPr bwMode="auto">
          <a:xfrm>
            <a:off x="813705" y="4543512"/>
            <a:ext cx="204434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D7CAB5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  <a:sym typeface="Arial" panose="020B0704020202090204" pitchFamily="34" charset="0"/>
              </a:rPr>
              <a:t>请输入您的标题</a:t>
            </a:r>
          </a:p>
        </p:txBody>
      </p:sp>
      <p:sp>
        <p:nvSpPr>
          <p:cNvPr id="12" name="文本框 2"/>
          <p:cNvSpPr txBox="1"/>
          <p:nvPr/>
        </p:nvSpPr>
        <p:spPr>
          <a:xfrm>
            <a:off x="778144" y="5285112"/>
            <a:ext cx="4718416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ea"/>
                <a:sym typeface="Arial" panose="020B0704020202090204" pitchFamily="34" charset="0"/>
              </a:rPr>
              <a:t>输入文字输入文字</a:t>
            </a: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ea"/>
                <a:sym typeface="Arial" panose="020B0704020202090204" pitchFamily="34" charset="0"/>
              </a:rPr>
              <a:t>输入文字输入文字输入文字输入文字</a:t>
            </a: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cs typeface="+mn-ea"/>
              <a:sym typeface="Arial" panose="020B070402020209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ea"/>
                <a:sym typeface="Arial" panose="020B0704020202090204" pitchFamily="34" charset="0"/>
              </a:rPr>
              <a:t>输入文字输入文字输入文字输入文字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ea"/>
                <a:sym typeface="Arial" panose="020B0704020202090204" pitchFamily="34" charset="0"/>
              </a:rPr>
              <a:t>输入文字输入文字</a:t>
            </a: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cs typeface="+mn-ea"/>
              <a:sym typeface="Arial" panose="020B0704020202090204" pitchFamily="34" charset="0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464803" y="5056995"/>
            <a:ext cx="3942500" cy="140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70402020209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464803" y="5056995"/>
            <a:ext cx="2747857" cy="140798"/>
          </a:xfrm>
          <a:prstGeom prst="roundRect">
            <a:avLst>
              <a:gd name="adj" fmla="val 50000"/>
            </a:avLst>
          </a:prstGeom>
          <a:solidFill>
            <a:srgbClr val="03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70402020209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2"/>
          <p:cNvSpPr txBox="1"/>
          <p:nvPr/>
        </p:nvSpPr>
        <p:spPr>
          <a:xfrm>
            <a:off x="10562960" y="4985244"/>
            <a:ext cx="538978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kumimoji="0" lang="en-US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ea"/>
                <a:sym typeface="Arial" panose="020B0704020202090204" pitchFamily="34" charset="0"/>
              </a:rPr>
              <a:t>79%</a:t>
            </a:r>
            <a:endParaRPr kumimoji="0" lang="en-US" altLang="en-US" sz="1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宋体" panose="02010600030101010101" pitchFamily="2" charset="-122"/>
            </a:endParaRPr>
          </a:p>
        </p:txBody>
      </p:sp>
      <p:sp>
        <p:nvSpPr>
          <p:cNvPr id="16" name="矩形 57"/>
          <p:cNvSpPr>
            <a:spLocks noChangeArrowheads="1"/>
          </p:cNvSpPr>
          <p:nvPr/>
        </p:nvSpPr>
        <p:spPr bwMode="auto">
          <a:xfrm>
            <a:off x="6337803" y="4580342"/>
            <a:ext cx="204434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D7CAB5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  <a:sym typeface="Arial" panose="020B0704020202090204" pitchFamily="34" charset="0"/>
              </a:rPr>
              <a:t>请输入您的标题</a:t>
            </a:r>
          </a:p>
        </p:txBody>
      </p:sp>
      <p:sp>
        <p:nvSpPr>
          <p:cNvPr id="17" name="文本框 2"/>
          <p:cNvSpPr txBox="1"/>
          <p:nvPr/>
        </p:nvSpPr>
        <p:spPr>
          <a:xfrm>
            <a:off x="6383522" y="5285112"/>
            <a:ext cx="4718416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ea"/>
                <a:sym typeface="Arial" panose="020B0704020202090204" pitchFamily="34" charset="0"/>
              </a:rPr>
              <a:t>输入文字输入文字输入文字输入文字输入文字输入文字</a:t>
            </a: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cs typeface="+mn-ea"/>
              <a:sym typeface="Arial" panose="020B070402020209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ea"/>
                <a:sym typeface="Arial" panose="020B0704020202090204" pitchFamily="34" charset="0"/>
              </a:rPr>
              <a:t>输入文字输入文字输入文字输入文字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ea"/>
                <a:sym typeface="Arial" panose="020B0704020202090204" pitchFamily="34" charset="0"/>
              </a:rPr>
              <a:t>输入文字输入文字</a:t>
            </a:r>
            <a:endParaRPr kumimoji="0" lang="en-US" altLang="en-US" sz="1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宋体" panose="02010600030101010101" pitchFamily="2" charset="-122"/>
            </a:endParaRPr>
          </a:p>
        </p:txBody>
      </p:sp>
      <p:pic>
        <p:nvPicPr>
          <p:cNvPr id="29" name="图片 28" descr="20181113-上大校园-3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2800" y="1536065"/>
            <a:ext cx="5063490" cy="267906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6337935" y="1535430"/>
            <a:ext cx="5063490" cy="2679700"/>
            <a:chOff x="9981" y="2418"/>
            <a:chExt cx="7974" cy="4220"/>
          </a:xfrm>
        </p:grpSpPr>
        <p:pic>
          <p:nvPicPr>
            <p:cNvPr id="31" name="图片 30" descr="WechatIMG25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981" y="2418"/>
              <a:ext cx="7974" cy="421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9981" y="2426"/>
              <a:ext cx="7974" cy="4212"/>
            </a:xfrm>
            <a:prstGeom prst="rect">
              <a:avLst/>
            </a:prstGeom>
            <a:solidFill>
              <a:schemeClr val="bg2">
                <a:lumMod val="2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1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0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1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9960" y="1524635"/>
            <a:ext cx="5315585" cy="468312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-70485" y="607060"/>
            <a:ext cx="514350" cy="600075"/>
            <a:chOff x="-155" y="958"/>
            <a:chExt cx="1159" cy="1358"/>
          </a:xfrm>
        </p:grpSpPr>
        <p:sp>
          <p:nvSpPr>
            <p:cNvPr id="18" name="矩形 2"/>
            <p:cNvSpPr/>
            <p:nvPr>
              <p:custDataLst>
                <p:tags r:id="rId5"/>
              </p:custDataLst>
            </p:nvPr>
          </p:nvSpPr>
          <p:spPr>
            <a:xfrm rot="1927188">
              <a:off x="-155" y="958"/>
              <a:ext cx="1138" cy="299"/>
            </a:xfrm>
            <a:custGeom>
              <a:avLst/>
              <a:gdLst>
                <a:gd name="connsiteX0" fmla="*/ 0 w 858741"/>
                <a:gd name="connsiteY0" fmla="*/ 0 h 166978"/>
                <a:gd name="connsiteX1" fmla="*/ 858741 w 858741"/>
                <a:gd name="connsiteY1" fmla="*/ 0 h 166978"/>
                <a:gd name="connsiteX2" fmla="*/ 858741 w 858741"/>
                <a:gd name="connsiteY2" fmla="*/ 166978 h 166978"/>
                <a:gd name="connsiteX3" fmla="*/ 0 w 858741"/>
                <a:gd name="connsiteY3" fmla="*/ 166978 h 166978"/>
                <a:gd name="connsiteX4" fmla="*/ 0 w 858741"/>
                <a:gd name="connsiteY4" fmla="*/ 0 h 166978"/>
                <a:gd name="connsiteX0-1" fmla="*/ 0 w 858741"/>
                <a:gd name="connsiteY0-2" fmla="*/ 0 h 172063"/>
                <a:gd name="connsiteX1-3" fmla="*/ 858741 w 858741"/>
                <a:gd name="connsiteY1-4" fmla="*/ 0 h 172063"/>
                <a:gd name="connsiteX2-5" fmla="*/ 858741 w 858741"/>
                <a:gd name="connsiteY2-6" fmla="*/ 166978 h 172063"/>
                <a:gd name="connsiteX3-7" fmla="*/ 187964 w 858741"/>
                <a:gd name="connsiteY3-8" fmla="*/ 172063 h 172063"/>
                <a:gd name="connsiteX4-9" fmla="*/ 0 w 858741"/>
                <a:gd name="connsiteY4-10" fmla="*/ 0 h 172063"/>
                <a:gd name="connsiteX0-11" fmla="*/ 0 w 858741"/>
                <a:gd name="connsiteY0-12" fmla="*/ 0 h 185100"/>
                <a:gd name="connsiteX1-13" fmla="*/ 858741 w 858741"/>
                <a:gd name="connsiteY1-14" fmla="*/ 0 h 185100"/>
                <a:gd name="connsiteX2-15" fmla="*/ 858741 w 858741"/>
                <a:gd name="connsiteY2-16" fmla="*/ 166978 h 185100"/>
                <a:gd name="connsiteX3-17" fmla="*/ 166822 w 858741"/>
                <a:gd name="connsiteY3-18" fmla="*/ 185100 h 185100"/>
                <a:gd name="connsiteX4-19" fmla="*/ 0 w 858741"/>
                <a:gd name="connsiteY4-20" fmla="*/ 0 h 185100"/>
                <a:gd name="connsiteX0-21" fmla="*/ 0 w 785510"/>
                <a:gd name="connsiteY0-22" fmla="*/ 0 h 188546"/>
                <a:gd name="connsiteX1-23" fmla="*/ 785510 w 785510"/>
                <a:gd name="connsiteY1-24" fmla="*/ 3446 h 188546"/>
                <a:gd name="connsiteX2-25" fmla="*/ 785510 w 785510"/>
                <a:gd name="connsiteY2-26" fmla="*/ 170424 h 188546"/>
                <a:gd name="connsiteX3-27" fmla="*/ 93591 w 785510"/>
                <a:gd name="connsiteY3-28" fmla="*/ 188546 h 188546"/>
                <a:gd name="connsiteX4-29" fmla="*/ 0 w 785510"/>
                <a:gd name="connsiteY4-30" fmla="*/ 0 h 188546"/>
                <a:gd name="connsiteX0-31" fmla="*/ 0 w 787699"/>
                <a:gd name="connsiteY0-32" fmla="*/ 3396 h 185100"/>
                <a:gd name="connsiteX1-33" fmla="*/ 787699 w 787699"/>
                <a:gd name="connsiteY1-34" fmla="*/ 0 h 185100"/>
                <a:gd name="connsiteX2-35" fmla="*/ 787699 w 787699"/>
                <a:gd name="connsiteY2-36" fmla="*/ 166978 h 185100"/>
                <a:gd name="connsiteX3-37" fmla="*/ 95780 w 787699"/>
                <a:gd name="connsiteY3-38" fmla="*/ 185100 h 185100"/>
                <a:gd name="connsiteX4-39" fmla="*/ 0 w 787699"/>
                <a:gd name="connsiteY4-40" fmla="*/ 3396 h 185100"/>
                <a:gd name="connsiteX0-41" fmla="*/ 0 w 807473"/>
                <a:gd name="connsiteY0-42" fmla="*/ 11311 h 185100"/>
                <a:gd name="connsiteX1-43" fmla="*/ 807473 w 807473"/>
                <a:gd name="connsiteY1-44" fmla="*/ 0 h 185100"/>
                <a:gd name="connsiteX2-45" fmla="*/ 807473 w 807473"/>
                <a:gd name="connsiteY2-46" fmla="*/ 166978 h 185100"/>
                <a:gd name="connsiteX3-47" fmla="*/ 115554 w 807473"/>
                <a:gd name="connsiteY3-48" fmla="*/ 185100 h 185100"/>
                <a:gd name="connsiteX4-49" fmla="*/ 0 w 807473"/>
                <a:gd name="connsiteY4-50" fmla="*/ 11311 h 185100"/>
                <a:gd name="connsiteX0-51" fmla="*/ 0 w 807473"/>
                <a:gd name="connsiteY0-52" fmla="*/ 11311 h 186525"/>
                <a:gd name="connsiteX1-53" fmla="*/ 807473 w 807473"/>
                <a:gd name="connsiteY1-54" fmla="*/ 0 h 186525"/>
                <a:gd name="connsiteX2-55" fmla="*/ 807473 w 807473"/>
                <a:gd name="connsiteY2-56" fmla="*/ 166978 h 186525"/>
                <a:gd name="connsiteX3-57" fmla="*/ 109701 w 807473"/>
                <a:gd name="connsiteY3-58" fmla="*/ 186525 h 186525"/>
                <a:gd name="connsiteX4-59" fmla="*/ 0 w 807473"/>
                <a:gd name="connsiteY4-60" fmla="*/ 11311 h 186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07473" h="186525">
                  <a:moveTo>
                    <a:pt x="0" y="11311"/>
                  </a:moveTo>
                  <a:lnTo>
                    <a:pt x="807473" y="0"/>
                  </a:lnTo>
                  <a:lnTo>
                    <a:pt x="807473" y="166978"/>
                  </a:lnTo>
                  <a:lnTo>
                    <a:pt x="109701" y="186525"/>
                  </a:lnTo>
                  <a:lnTo>
                    <a:pt x="0" y="11311"/>
                  </a:lnTo>
                  <a:close/>
                </a:path>
              </a:pathLst>
            </a:cu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9" name="等腰三角形 18"/>
            <p:cNvSpPr/>
            <p:nvPr>
              <p:custDataLst>
                <p:tags r:id="rId6"/>
              </p:custDataLst>
            </p:nvPr>
          </p:nvSpPr>
          <p:spPr>
            <a:xfrm rot="5400000">
              <a:off x="-76" y="1236"/>
              <a:ext cx="1160" cy="1000"/>
            </a:xfrm>
            <a:prstGeom prst="triangle">
              <a:avLst/>
            </a:pr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691515" y="484505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defTabSz="456565">
              <a:lnSpc>
                <a:spcPct val="130000"/>
              </a:lnSpc>
            </a:pPr>
            <a:r>
              <a:rPr lang="zh-CN" altLang="en-US" sz="3200" b="1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请输入您的标题</a:t>
            </a:r>
          </a:p>
        </p:txBody>
      </p:sp>
      <p:grpSp>
        <p:nvGrpSpPr>
          <p:cNvPr id="29" name="Group 4"/>
          <p:cNvGrpSpPr/>
          <p:nvPr/>
        </p:nvGrpSpPr>
        <p:grpSpPr bwMode="auto">
          <a:xfrm>
            <a:off x="7070219" y="1957707"/>
            <a:ext cx="781051" cy="619125"/>
            <a:chOff x="1268811" y="2170863"/>
            <a:chExt cx="912963" cy="724074"/>
          </a:xfrm>
          <a:solidFill>
            <a:srgbClr val="CBBEAB"/>
          </a:solidFill>
        </p:grpSpPr>
        <p:sp>
          <p:nvSpPr>
            <p:cNvPr id="30" name="Rectangle 5"/>
            <p:cNvSpPr/>
            <p:nvPr/>
          </p:nvSpPr>
          <p:spPr>
            <a:xfrm>
              <a:off x="1268811" y="2170863"/>
              <a:ext cx="723689" cy="7240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sz="2400">
                  <a:solidFill>
                    <a:srgbClr val="0D0D0D"/>
                  </a:solidFill>
                  <a:latin typeface="+mj-lt"/>
                </a:rPr>
                <a:t>01</a:t>
              </a:r>
            </a:p>
          </p:txBody>
        </p:sp>
        <p:sp>
          <p:nvSpPr>
            <p:cNvPr id="89" name="Isosceles Triangle 6"/>
            <p:cNvSpPr/>
            <p:nvPr/>
          </p:nvSpPr>
          <p:spPr>
            <a:xfrm flipV="1">
              <a:off x="1992501" y="2170863"/>
              <a:ext cx="189273" cy="206083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n>
                  <a:solidFill>
                    <a:schemeClr val="tx1"/>
                  </a:solidFill>
                </a:ln>
                <a:solidFill>
                  <a:srgbClr val="D7CAB5"/>
                </a:solidFill>
                <a:latin typeface="+mj-lt"/>
              </a:endParaRPr>
            </a:p>
          </p:txBody>
        </p:sp>
      </p:grpSp>
      <p:sp>
        <p:nvSpPr>
          <p:cNvPr id="35" name="Title 1"/>
          <p:cNvSpPr txBox="1"/>
          <p:nvPr/>
        </p:nvSpPr>
        <p:spPr>
          <a:xfrm>
            <a:off x="8079884" y="1898045"/>
            <a:ext cx="2490770" cy="5556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  <a:sym typeface="Arial" panose="020B0704020202090204" pitchFamily="34" charset="0"/>
              </a:rPr>
              <a:t>单击此处编辑标题</a:t>
            </a:r>
            <a:endParaRPr lang="ms-MY" altLang="zh-CN" b="1" dirty="0">
              <a:solidFill>
                <a:srgbClr val="D7CAB5"/>
              </a:solidFill>
              <a:latin typeface="微软雅黑" panose="020B0502040204020203" charset="-122"/>
              <a:ea typeface="微软雅黑" panose="020B0502040204020203" charset="-122"/>
            </a:endParaRPr>
          </a:p>
          <a:p>
            <a:endParaRPr lang="ms-MY" altLang="zh-CN" sz="4000" b="1" dirty="0">
              <a:solidFill>
                <a:srgbClr val="D7CAB5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97" name="Title 1"/>
          <p:cNvSpPr txBox="1"/>
          <p:nvPr/>
        </p:nvSpPr>
        <p:spPr>
          <a:xfrm>
            <a:off x="8072705" y="2956821"/>
            <a:ext cx="2338369" cy="55560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600"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r>
              <a:rPr lang="zh-CN" altLang="en-US" b="1">
                <a:solidFill>
                  <a:srgbClr val="D7CAB5"/>
                </a:solidFill>
                <a:sym typeface="Arial" panose="020B0704020202090204" pitchFamily="34" charset="0"/>
              </a:rPr>
              <a:t>单击此处编辑标题</a:t>
            </a:r>
            <a:endParaRPr lang="ms-MY" altLang="zh-CN" b="1">
              <a:solidFill>
                <a:srgbClr val="D7CAB5"/>
              </a:solidFill>
            </a:endParaRPr>
          </a:p>
          <a:p>
            <a:endParaRPr lang="ms-MY" altLang="zh-CN" b="1">
              <a:solidFill>
                <a:srgbClr val="D7CAB5"/>
              </a:solidFill>
            </a:endParaRPr>
          </a:p>
        </p:txBody>
      </p:sp>
      <p:sp>
        <p:nvSpPr>
          <p:cNvPr id="37" name="Title 1"/>
          <p:cNvSpPr txBox="1"/>
          <p:nvPr/>
        </p:nvSpPr>
        <p:spPr>
          <a:xfrm>
            <a:off x="8065042" y="4008114"/>
            <a:ext cx="2245235" cy="55560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600"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r>
              <a:rPr lang="zh-CN" altLang="en-US" b="1">
                <a:solidFill>
                  <a:srgbClr val="D7CAB5"/>
                </a:solidFill>
                <a:sym typeface="Arial" panose="020B0704020202090204" pitchFamily="34" charset="0"/>
              </a:rPr>
              <a:t>单击此处编辑标题</a:t>
            </a:r>
            <a:endParaRPr lang="ms-MY" altLang="zh-CN" b="1">
              <a:solidFill>
                <a:srgbClr val="D7CAB5"/>
              </a:solidFill>
            </a:endParaRPr>
          </a:p>
          <a:p>
            <a:endParaRPr lang="ms-MY" altLang="zh-CN" b="1">
              <a:solidFill>
                <a:srgbClr val="D7CAB5"/>
              </a:solidFill>
            </a:endParaRPr>
          </a:p>
        </p:txBody>
      </p:sp>
      <p:sp>
        <p:nvSpPr>
          <p:cNvPr id="39" name="Rectangle 46"/>
          <p:cNvSpPr/>
          <p:nvPr/>
        </p:nvSpPr>
        <p:spPr>
          <a:xfrm>
            <a:off x="8079884" y="2181193"/>
            <a:ext cx="30842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  <a:sym typeface="Arial" panose="020B0704020202090204" pitchFamily="34" charset="0"/>
              </a:rPr>
              <a:t>输入文字输入文字输入文字</a:t>
            </a:r>
          </a:p>
          <a:p>
            <a:pPr>
              <a:defRPr/>
            </a:pPr>
            <a:r>
              <a:rPr lang="zh-CN" altLang="en-US" sz="1400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  <a:sym typeface="Arial" panose="020B0704020202090204" pitchFamily="34" charset="0"/>
              </a:rPr>
              <a:t>输入文字输入文字</a:t>
            </a:r>
          </a:p>
        </p:txBody>
      </p:sp>
      <p:sp>
        <p:nvSpPr>
          <p:cNvPr id="41" name="Rectangle 46"/>
          <p:cNvSpPr/>
          <p:nvPr/>
        </p:nvSpPr>
        <p:spPr>
          <a:xfrm>
            <a:off x="8079884" y="3214846"/>
            <a:ext cx="30842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400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  <a:sym typeface="Arial" panose="020B0704020202090204" pitchFamily="34" charset="0"/>
              </a:rPr>
              <a:t>输入文字输入文字输入文字</a:t>
            </a:r>
          </a:p>
          <a:p>
            <a:pPr algn="l">
              <a:defRPr/>
            </a:pPr>
            <a:r>
              <a:rPr lang="zh-CN" altLang="en-US" sz="1400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  <a:sym typeface="Arial" panose="020B0704020202090204" pitchFamily="34" charset="0"/>
              </a:rPr>
              <a:t>输入文字输入文字</a:t>
            </a:r>
          </a:p>
        </p:txBody>
      </p:sp>
      <p:sp>
        <p:nvSpPr>
          <p:cNvPr id="42" name="Rectangle 46"/>
          <p:cNvSpPr/>
          <p:nvPr/>
        </p:nvSpPr>
        <p:spPr>
          <a:xfrm>
            <a:off x="8079884" y="4315183"/>
            <a:ext cx="30842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200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  <a:sym typeface="Arial" panose="020B0704020202090204" pitchFamily="34" charset="0"/>
              </a:rPr>
              <a:t>输入文字输入文字输入文字</a:t>
            </a:r>
          </a:p>
          <a:p>
            <a:pPr algn="l">
              <a:defRPr/>
            </a:pPr>
            <a:r>
              <a:rPr lang="zh-CN" altLang="en-US" sz="1200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  <a:sym typeface="Arial" panose="020B0704020202090204" pitchFamily="34" charset="0"/>
              </a:rPr>
              <a:t>输入文字输入文字</a:t>
            </a:r>
          </a:p>
        </p:txBody>
      </p:sp>
      <p:sp>
        <p:nvSpPr>
          <p:cNvPr id="105" name="Title 1"/>
          <p:cNvSpPr txBox="1"/>
          <p:nvPr/>
        </p:nvSpPr>
        <p:spPr>
          <a:xfrm>
            <a:off x="8072705" y="5070736"/>
            <a:ext cx="2338369" cy="55560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600"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r>
              <a:rPr lang="zh-CN" altLang="en-US" b="1">
                <a:solidFill>
                  <a:srgbClr val="D7CAB5"/>
                </a:solidFill>
                <a:sym typeface="Arial" panose="020B0704020202090204" pitchFamily="34" charset="0"/>
              </a:rPr>
              <a:t>单击此处编辑标题</a:t>
            </a:r>
            <a:endParaRPr lang="ms-MY" altLang="zh-CN" b="1">
              <a:solidFill>
                <a:srgbClr val="D7CAB5"/>
              </a:solidFill>
            </a:endParaRPr>
          </a:p>
          <a:p>
            <a:endParaRPr lang="ms-MY" altLang="zh-CN" b="1">
              <a:solidFill>
                <a:srgbClr val="D7CAB5"/>
              </a:solidFill>
            </a:endParaRPr>
          </a:p>
        </p:txBody>
      </p:sp>
      <p:sp>
        <p:nvSpPr>
          <p:cNvPr id="106" name="Rectangle 46"/>
          <p:cNvSpPr/>
          <p:nvPr/>
        </p:nvSpPr>
        <p:spPr>
          <a:xfrm>
            <a:off x="8079884" y="5328761"/>
            <a:ext cx="30842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400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  <a:sym typeface="Arial" panose="020B0704020202090204" pitchFamily="34" charset="0"/>
              </a:rPr>
              <a:t>输入文字输入文字输入文字</a:t>
            </a:r>
          </a:p>
          <a:p>
            <a:pPr algn="l">
              <a:defRPr/>
            </a:pPr>
            <a:r>
              <a:rPr lang="zh-CN" altLang="en-US" sz="1400" dirty="0">
                <a:solidFill>
                  <a:srgbClr val="D7CAB5"/>
                </a:solidFill>
                <a:latin typeface="微软雅黑" panose="020B0502040204020203" charset="-122"/>
                <a:ea typeface="微软雅黑" panose="020B0502040204020203" charset="-122"/>
                <a:sym typeface="Arial" panose="020B0704020202090204" pitchFamily="34" charset="0"/>
              </a:rPr>
              <a:t>输入文字输入文字</a:t>
            </a:r>
          </a:p>
        </p:txBody>
      </p:sp>
      <p:grpSp>
        <p:nvGrpSpPr>
          <p:cNvPr id="44" name="Group 4"/>
          <p:cNvGrpSpPr/>
          <p:nvPr/>
        </p:nvGrpSpPr>
        <p:grpSpPr bwMode="auto">
          <a:xfrm>
            <a:off x="7070219" y="3019427"/>
            <a:ext cx="781051" cy="619125"/>
            <a:chOff x="1268811" y="2170863"/>
            <a:chExt cx="912963" cy="724074"/>
          </a:xfrm>
          <a:solidFill>
            <a:srgbClr val="CBBEAB"/>
          </a:solidFill>
        </p:grpSpPr>
        <p:sp>
          <p:nvSpPr>
            <p:cNvPr id="45" name="Rectangle 5"/>
            <p:cNvSpPr/>
            <p:nvPr/>
          </p:nvSpPr>
          <p:spPr>
            <a:xfrm>
              <a:off x="1268811" y="2170863"/>
              <a:ext cx="723689" cy="7240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sz="2400">
                  <a:solidFill>
                    <a:srgbClr val="0D0D0D"/>
                  </a:solidFill>
                  <a:latin typeface="+mj-lt"/>
                </a:rPr>
                <a:t>0</a:t>
              </a:r>
              <a:r>
                <a:rPr lang="en-US" altLang="vi-VN" sz="2400">
                  <a:solidFill>
                    <a:srgbClr val="0D0D0D"/>
                  </a:solidFill>
                  <a:latin typeface="+mj-lt"/>
                </a:rPr>
                <a:t>2</a:t>
              </a:r>
            </a:p>
          </p:txBody>
        </p:sp>
        <p:sp>
          <p:nvSpPr>
            <p:cNvPr id="46" name="Isosceles Triangle 6"/>
            <p:cNvSpPr/>
            <p:nvPr/>
          </p:nvSpPr>
          <p:spPr>
            <a:xfrm flipV="1">
              <a:off x="1992501" y="2170863"/>
              <a:ext cx="189273" cy="206083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n>
                  <a:solidFill>
                    <a:schemeClr val="tx1"/>
                  </a:solidFill>
                </a:ln>
                <a:solidFill>
                  <a:srgbClr val="D7CAB5"/>
                </a:solidFill>
                <a:latin typeface="+mj-lt"/>
              </a:endParaRPr>
            </a:p>
          </p:txBody>
        </p:sp>
      </p:grpSp>
      <p:grpSp>
        <p:nvGrpSpPr>
          <p:cNvPr id="47" name="Group 4"/>
          <p:cNvGrpSpPr/>
          <p:nvPr/>
        </p:nvGrpSpPr>
        <p:grpSpPr bwMode="auto">
          <a:xfrm>
            <a:off x="7070219" y="4081147"/>
            <a:ext cx="781051" cy="619125"/>
            <a:chOff x="1268811" y="2170863"/>
            <a:chExt cx="912963" cy="724074"/>
          </a:xfrm>
          <a:solidFill>
            <a:srgbClr val="CBBEAB"/>
          </a:solidFill>
        </p:grpSpPr>
        <p:sp>
          <p:nvSpPr>
            <p:cNvPr id="48" name="Rectangle 5"/>
            <p:cNvSpPr/>
            <p:nvPr/>
          </p:nvSpPr>
          <p:spPr>
            <a:xfrm>
              <a:off x="1268811" y="2170863"/>
              <a:ext cx="723689" cy="7240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sz="2400">
                  <a:solidFill>
                    <a:srgbClr val="0D0D0D"/>
                  </a:solidFill>
                  <a:latin typeface="+mj-lt"/>
                </a:rPr>
                <a:t>0</a:t>
              </a:r>
              <a:r>
                <a:rPr lang="en-US" altLang="vi-VN" sz="2400">
                  <a:solidFill>
                    <a:srgbClr val="0D0D0D"/>
                  </a:solidFill>
                  <a:latin typeface="+mj-lt"/>
                </a:rPr>
                <a:t>3</a:t>
              </a:r>
            </a:p>
          </p:txBody>
        </p:sp>
        <p:sp>
          <p:nvSpPr>
            <p:cNvPr id="49" name="Isosceles Triangle 6"/>
            <p:cNvSpPr/>
            <p:nvPr/>
          </p:nvSpPr>
          <p:spPr>
            <a:xfrm flipV="1">
              <a:off x="1992501" y="2170863"/>
              <a:ext cx="189273" cy="206083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n>
                  <a:solidFill>
                    <a:schemeClr val="tx1"/>
                  </a:solidFill>
                </a:ln>
                <a:solidFill>
                  <a:srgbClr val="D7CAB5"/>
                </a:solidFill>
                <a:latin typeface="+mj-lt"/>
              </a:endParaRPr>
            </a:p>
          </p:txBody>
        </p:sp>
      </p:grpSp>
      <p:grpSp>
        <p:nvGrpSpPr>
          <p:cNvPr id="50" name="Group 4"/>
          <p:cNvGrpSpPr/>
          <p:nvPr/>
        </p:nvGrpSpPr>
        <p:grpSpPr bwMode="auto">
          <a:xfrm>
            <a:off x="7070219" y="5142867"/>
            <a:ext cx="781051" cy="619125"/>
            <a:chOff x="1268811" y="2170863"/>
            <a:chExt cx="912963" cy="724074"/>
          </a:xfrm>
          <a:solidFill>
            <a:srgbClr val="CBBEAB"/>
          </a:solidFill>
        </p:grpSpPr>
        <p:sp>
          <p:nvSpPr>
            <p:cNvPr id="51" name="Rectangle 5"/>
            <p:cNvSpPr/>
            <p:nvPr/>
          </p:nvSpPr>
          <p:spPr>
            <a:xfrm>
              <a:off x="1268811" y="2170863"/>
              <a:ext cx="723689" cy="7240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vi-VN" sz="2400">
                  <a:solidFill>
                    <a:srgbClr val="0D0D0D"/>
                  </a:solidFill>
                  <a:latin typeface="+mj-lt"/>
                </a:rPr>
                <a:t>0</a:t>
              </a:r>
              <a:r>
                <a:rPr lang="en-US" altLang="vi-VN" sz="2400">
                  <a:solidFill>
                    <a:srgbClr val="0D0D0D"/>
                  </a:solidFill>
                  <a:latin typeface="+mj-lt"/>
                </a:rPr>
                <a:t>4</a:t>
              </a:r>
            </a:p>
          </p:txBody>
        </p:sp>
        <p:sp>
          <p:nvSpPr>
            <p:cNvPr id="52" name="Isosceles Triangle 6"/>
            <p:cNvSpPr/>
            <p:nvPr/>
          </p:nvSpPr>
          <p:spPr>
            <a:xfrm flipV="1">
              <a:off x="1992501" y="2170863"/>
              <a:ext cx="189273" cy="206083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n>
                  <a:solidFill>
                    <a:schemeClr val="tx1"/>
                  </a:solidFill>
                </a:ln>
                <a:solidFill>
                  <a:srgbClr val="D7CAB5"/>
                </a:solidFill>
                <a:latin typeface="+mj-lt"/>
              </a:endParaRPr>
            </a:p>
          </p:txBody>
        </p: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2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7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8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8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70485" y="732790"/>
            <a:ext cx="514350" cy="600075"/>
            <a:chOff x="-155" y="958"/>
            <a:chExt cx="1159" cy="1358"/>
          </a:xfrm>
        </p:grpSpPr>
        <p:sp>
          <p:nvSpPr>
            <p:cNvPr id="60" name="矩形 2"/>
            <p:cNvSpPr/>
            <p:nvPr>
              <p:custDataLst>
                <p:tags r:id="rId3"/>
              </p:custDataLst>
            </p:nvPr>
          </p:nvSpPr>
          <p:spPr>
            <a:xfrm rot="1927188">
              <a:off x="-155" y="958"/>
              <a:ext cx="1138" cy="299"/>
            </a:xfrm>
            <a:custGeom>
              <a:avLst/>
              <a:gdLst>
                <a:gd name="connsiteX0" fmla="*/ 0 w 858741"/>
                <a:gd name="connsiteY0" fmla="*/ 0 h 166978"/>
                <a:gd name="connsiteX1" fmla="*/ 858741 w 858741"/>
                <a:gd name="connsiteY1" fmla="*/ 0 h 166978"/>
                <a:gd name="connsiteX2" fmla="*/ 858741 w 858741"/>
                <a:gd name="connsiteY2" fmla="*/ 166978 h 166978"/>
                <a:gd name="connsiteX3" fmla="*/ 0 w 858741"/>
                <a:gd name="connsiteY3" fmla="*/ 166978 h 166978"/>
                <a:gd name="connsiteX4" fmla="*/ 0 w 858741"/>
                <a:gd name="connsiteY4" fmla="*/ 0 h 166978"/>
                <a:gd name="connsiteX0-1" fmla="*/ 0 w 858741"/>
                <a:gd name="connsiteY0-2" fmla="*/ 0 h 172063"/>
                <a:gd name="connsiteX1-3" fmla="*/ 858741 w 858741"/>
                <a:gd name="connsiteY1-4" fmla="*/ 0 h 172063"/>
                <a:gd name="connsiteX2-5" fmla="*/ 858741 w 858741"/>
                <a:gd name="connsiteY2-6" fmla="*/ 166978 h 172063"/>
                <a:gd name="connsiteX3-7" fmla="*/ 187964 w 858741"/>
                <a:gd name="connsiteY3-8" fmla="*/ 172063 h 172063"/>
                <a:gd name="connsiteX4-9" fmla="*/ 0 w 858741"/>
                <a:gd name="connsiteY4-10" fmla="*/ 0 h 172063"/>
                <a:gd name="connsiteX0-11" fmla="*/ 0 w 858741"/>
                <a:gd name="connsiteY0-12" fmla="*/ 0 h 185100"/>
                <a:gd name="connsiteX1-13" fmla="*/ 858741 w 858741"/>
                <a:gd name="connsiteY1-14" fmla="*/ 0 h 185100"/>
                <a:gd name="connsiteX2-15" fmla="*/ 858741 w 858741"/>
                <a:gd name="connsiteY2-16" fmla="*/ 166978 h 185100"/>
                <a:gd name="connsiteX3-17" fmla="*/ 166822 w 858741"/>
                <a:gd name="connsiteY3-18" fmla="*/ 185100 h 185100"/>
                <a:gd name="connsiteX4-19" fmla="*/ 0 w 858741"/>
                <a:gd name="connsiteY4-20" fmla="*/ 0 h 185100"/>
                <a:gd name="connsiteX0-21" fmla="*/ 0 w 785510"/>
                <a:gd name="connsiteY0-22" fmla="*/ 0 h 188546"/>
                <a:gd name="connsiteX1-23" fmla="*/ 785510 w 785510"/>
                <a:gd name="connsiteY1-24" fmla="*/ 3446 h 188546"/>
                <a:gd name="connsiteX2-25" fmla="*/ 785510 w 785510"/>
                <a:gd name="connsiteY2-26" fmla="*/ 170424 h 188546"/>
                <a:gd name="connsiteX3-27" fmla="*/ 93591 w 785510"/>
                <a:gd name="connsiteY3-28" fmla="*/ 188546 h 188546"/>
                <a:gd name="connsiteX4-29" fmla="*/ 0 w 785510"/>
                <a:gd name="connsiteY4-30" fmla="*/ 0 h 188546"/>
                <a:gd name="connsiteX0-31" fmla="*/ 0 w 787699"/>
                <a:gd name="connsiteY0-32" fmla="*/ 3396 h 185100"/>
                <a:gd name="connsiteX1-33" fmla="*/ 787699 w 787699"/>
                <a:gd name="connsiteY1-34" fmla="*/ 0 h 185100"/>
                <a:gd name="connsiteX2-35" fmla="*/ 787699 w 787699"/>
                <a:gd name="connsiteY2-36" fmla="*/ 166978 h 185100"/>
                <a:gd name="connsiteX3-37" fmla="*/ 95780 w 787699"/>
                <a:gd name="connsiteY3-38" fmla="*/ 185100 h 185100"/>
                <a:gd name="connsiteX4-39" fmla="*/ 0 w 787699"/>
                <a:gd name="connsiteY4-40" fmla="*/ 3396 h 185100"/>
                <a:gd name="connsiteX0-41" fmla="*/ 0 w 807473"/>
                <a:gd name="connsiteY0-42" fmla="*/ 11311 h 185100"/>
                <a:gd name="connsiteX1-43" fmla="*/ 807473 w 807473"/>
                <a:gd name="connsiteY1-44" fmla="*/ 0 h 185100"/>
                <a:gd name="connsiteX2-45" fmla="*/ 807473 w 807473"/>
                <a:gd name="connsiteY2-46" fmla="*/ 166978 h 185100"/>
                <a:gd name="connsiteX3-47" fmla="*/ 115554 w 807473"/>
                <a:gd name="connsiteY3-48" fmla="*/ 185100 h 185100"/>
                <a:gd name="connsiteX4-49" fmla="*/ 0 w 807473"/>
                <a:gd name="connsiteY4-50" fmla="*/ 11311 h 185100"/>
                <a:gd name="connsiteX0-51" fmla="*/ 0 w 807473"/>
                <a:gd name="connsiteY0-52" fmla="*/ 11311 h 186525"/>
                <a:gd name="connsiteX1-53" fmla="*/ 807473 w 807473"/>
                <a:gd name="connsiteY1-54" fmla="*/ 0 h 186525"/>
                <a:gd name="connsiteX2-55" fmla="*/ 807473 w 807473"/>
                <a:gd name="connsiteY2-56" fmla="*/ 166978 h 186525"/>
                <a:gd name="connsiteX3-57" fmla="*/ 109701 w 807473"/>
                <a:gd name="connsiteY3-58" fmla="*/ 186525 h 186525"/>
                <a:gd name="connsiteX4-59" fmla="*/ 0 w 807473"/>
                <a:gd name="connsiteY4-60" fmla="*/ 11311 h 186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07473" h="186525">
                  <a:moveTo>
                    <a:pt x="0" y="11311"/>
                  </a:moveTo>
                  <a:lnTo>
                    <a:pt x="807473" y="0"/>
                  </a:lnTo>
                  <a:lnTo>
                    <a:pt x="807473" y="166978"/>
                  </a:lnTo>
                  <a:lnTo>
                    <a:pt x="109701" y="186525"/>
                  </a:lnTo>
                  <a:lnTo>
                    <a:pt x="0" y="11311"/>
                  </a:lnTo>
                  <a:close/>
                </a:path>
              </a:pathLst>
            </a:cu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4"/>
              </p:custDataLst>
            </p:nvPr>
          </p:nvSpPr>
          <p:spPr>
            <a:xfrm rot="5400000">
              <a:off x="-76" y="1236"/>
              <a:ext cx="1160" cy="1000"/>
            </a:xfrm>
            <a:prstGeom prst="triangle">
              <a:avLst/>
            </a:pr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691515" y="610235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defTabSz="456565">
              <a:lnSpc>
                <a:spcPct val="130000"/>
              </a:lnSpc>
            </a:pPr>
            <a:r>
              <a:rPr lang="zh-CN" altLang="en-US" sz="3200" b="1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请输入您的标题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691455" y="1669917"/>
          <a:ext cx="6456217" cy="2596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椭圆 8"/>
          <p:cNvSpPr/>
          <p:nvPr/>
        </p:nvSpPr>
        <p:spPr>
          <a:xfrm>
            <a:off x="942737" y="4525291"/>
            <a:ext cx="714694" cy="714694"/>
          </a:xfrm>
          <a:prstGeom prst="ellipse">
            <a:avLst/>
          </a:prstGeom>
          <a:solidFill>
            <a:srgbClr val="D7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rgbClr val="FFF2D8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0614" y="455463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F2D8"/>
                </a:solidFill>
                <a:cs typeface="+mn-ea"/>
                <a:sym typeface="+mn-lt"/>
              </a:rPr>
              <a:t>输入文字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02337" y="4883632"/>
            <a:ext cx="4650708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rgbClr val="FFF2D8"/>
                </a:solidFill>
                <a:cs typeface="+mn-ea"/>
                <a:sym typeface="+mn-lt"/>
              </a:rPr>
              <a:t>请在此修改您的内容，或将内容复制到此段落中</a:t>
            </a:r>
          </a:p>
        </p:txBody>
      </p:sp>
      <p:sp>
        <p:nvSpPr>
          <p:cNvPr id="5" name="arrow-pointing-left-circular-button_20407"/>
          <p:cNvSpPr>
            <a:spLocks noChangeAspect="1"/>
          </p:cNvSpPr>
          <p:nvPr/>
        </p:nvSpPr>
        <p:spPr bwMode="auto">
          <a:xfrm>
            <a:off x="1097522" y="4683175"/>
            <a:ext cx="405123" cy="404607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rgbClr val="FFF2D8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42737" y="5545519"/>
            <a:ext cx="714694" cy="714694"/>
          </a:xfrm>
          <a:prstGeom prst="ellipse">
            <a:avLst/>
          </a:prstGeom>
          <a:solidFill>
            <a:srgbClr val="D7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rgbClr val="FFF2D8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90614" y="557485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F2D8"/>
                </a:solidFill>
                <a:cs typeface="+mn-ea"/>
                <a:sym typeface="+mn-lt"/>
              </a:rPr>
              <a:t>输入文字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02337" y="5903860"/>
            <a:ext cx="4493538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rgbClr val="FFF2D8"/>
                </a:solidFill>
                <a:cs typeface="+mn-ea"/>
                <a:sym typeface="+mn-lt"/>
              </a:rPr>
              <a:t>请在此修改您的内容，或将内容复制到此段落中</a:t>
            </a:r>
          </a:p>
        </p:txBody>
      </p:sp>
      <p:sp>
        <p:nvSpPr>
          <p:cNvPr id="8" name="arrow-pointing-left-circular-button_20407"/>
          <p:cNvSpPr>
            <a:spLocks noChangeAspect="1"/>
          </p:cNvSpPr>
          <p:nvPr/>
        </p:nvSpPr>
        <p:spPr bwMode="auto">
          <a:xfrm>
            <a:off x="1097522" y="5703403"/>
            <a:ext cx="405123" cy="404607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rgbClr val="FFF2D8"/>
              </a:solidFill>
              <a:cs typeface="+mn-ea"/>
              <a:sym typeface="+mn-lt"/>
            </a:endParaRPr>
          </a:p>
        </p:txBody>
      </p:sp>
      <p:pic>
        <p:nvPicPr>
          <p:cNvPr id="10" name="图片 9" descr="20181113-上大校园-3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47305" y="0"/>
            <a:ext cx="454469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541642839664_.pic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35" y="0"/>
            <a:ext cx="12193270" cy="68573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208510" cy="6868160"/>
          </a:xfrm>
          <a:prstGeom prst="rect">
            <a:avLst/>
          </a:prstGeom>
          <a:solidFill>
            <a:srgbClr val="2C2F3A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33620" y="4412615"/>
            <a:ext cx="3090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标题说明标题说明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833620" y="5041265"/>
            <a:ext cx="3340100" cy="0"/>
          </a:xfrm>
          <a:prstGeom prst="line">
            <a:avLst/>
          </a:prstGeom>
          <a:ln>
            <a:solidFill>
              <a:srgbClr val="FFF2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833343" y="3824537"/>
            <a:ext cx="252440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活动预算</a:t>
            </a:r>
          </a:p>
        </p:txBody>
      </p:sp>
      <p:sp>
        <p:nvSpPr>
          <p:cNvPr id="16" name="矩形 15"/>
          <p:cNvSpPr/>
          <p:nvPr/>
        </p:nvSpPr>
        <p:spPr>
          <a:xfrm>
            <a:off x="1533885" y="2539222"/>
            <a:ext cx="3299460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89" descr="2541642839664_.pic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186805" cy="684530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-70485" y="732790"/>
            <a:ext cx="514350" cy="600075"/>
            <a:chOff x="-155" y="958"/>
            <a:chExt cx="1159" cy="1358"/>
          </a:xfrm>
        </p:grpSpPr>
        <p:sp>
          <p:nvSpPr>
            <p:cNvPr id="60" name="矩形 2"/>
            <p:cNvSpPr/>
            <p:nvPr>
              <p:custDataLst>
                <p:tags r:id="rId4"/>
              </p:custDataLst>
            </p:nvPr>
          </p:nvSpPr>
          <p:spPr>
            <a:xfrm rot="1927188">
              <a:off x="-155" y="958"/>
              <a:ext cx="1138" cy="299"/>
            </a:xfrm>
            <a:custGeom>
              <a:avLst/>
              <a:gdLst>
                <a:gd name="connsiteX0" fmla="*/ 0 w 858741"/>
                <a:gd name="connsiteY0" fmla="*/ 0 h 166978"/>
                <a:gd name="connsiteX1" fmla="*/ 858741 w 858741"/>
                <a:gd name="connsiteY1" fmla="*/ 0 h 166978"/>
                <a:gd name="connsiteX2" fmla="*/ 858741 w 858741"/>
                <a:gd name="connsiteY2" fmla="*/ 166978 h 166978"/>
                <a:gd name="connsiteX3" fmla="*/ 0 w 858741"/>
                <a:gd name="connsiteY3" fmla="*/ 166978 h 166978"/>
                <a:gd name="connsiteX4" fmla="*/ 0 w 858741"/>
                <a:gd name="connsiteY4" fmla="*/ 0 h 166978"/>
                <a:gd name="connsiteX0-1" fmla="*/ 0 w 858741"/>
                <a:gd name="connsiteY0-2" fmla="*/ 0 h 172063"/>
                <a:gd name="connsiteX1-3" fmla="*/ 858741 w 858741"/>
                <a:gd name="connsiteY1-4" fmla="*/ 0 h 172063"/>
                <a:gd name="connsiteX2-5" fmla="*/ 858741 w 858741"/>
                <a:gd name="connsiteY2-6" fmla="*/ 166978 h 172063"/>
                <a:gd name="connsiteX3-7" fmla="*/ 187964 w 858741"/>
                <a:gd name="connsiteY3-8" fmla="*/ 172063 h 172063"/>
                <a:gd name="connsiteX4-9" fmla="*/ 0 w 858741"/>
                <a:gd name="connsiteY4-10" fmla="*/ 0 h 172063"/>
                <a:gd name="connsiteX0-11" fmla="*/ 0 w 858741"/>
                <a:gd name="connsiteY0-12" fmla="*/ 0 h 185100"/>
                <a:gd name="connsiteX1-13" fmla="*/ 858741 w 858741"/>
                <a:gd name="connsiteY1-14" fmla="*/ 0 h 185100"/>
                <a:gd name="connsiteX2-15" fmla="*/ 858741 w 858741"/>
                <a:gd name="connsiteY2-16" fmla="*/ 166978 h 185100"/>
                <a:gd name="connsiteX3-17" fmla="*/ 166822 w 858741"/>
                <a:gd name="connsiteY3-18" fmla="*/ 185100 h 185100"/>
                <a:gd name="connsiteX4-19" fmla="*/ 0 w 858741"/>
                <a:gd name="connsiteY4-20" fmla="*/ 0 h 185100"/>
                <a:gd name="connsiteX0-21" fmla="*/ 0 w 785510"/>
                <a:gd name="connsiteY0-22" fmla="*/ 0 h 188546"/>
                <a:gd name="connsiteX1-23" fmla="*/ 785510 w 785510"/>
                <a:gd name="connsiteY1-24" fmla="*/ 3446 h 188546"/>
                <a:gd name="connsiteX2-25" fmla="*/ 785510 w 785510"/>
                <a:gd name="connsiteY2-26" fmla="*/ 170424 h 188546"/>
                <a:gd name="connsiteX3-27" fmla="*/ 93591 w 785510"/>
                <a:gd name="connsiteY3-28" fmla="*/ 188546 h 188546"/>
                <a:gd name="connsiteX4-29" fmla="*/ 0 w 785510"/>
                <a:gd name="connsiteY4-30" fmla="*/ 0 h 188546"/>
                <a:gd name="connsiteX0-31" fmla="*/ 0 w 787699"/>
                <a:gd name="connsiteY0-32" fmla="*/ 3396 h 185100"/>
                <a:gd name="connsiteX1-33" fmla="*/ 787699 w 787699"/>
                <a:gd name="connsiteY1-34" fmla="*/ 0 h 185100"/>
                <a:gd name="connsiteX2-35" fmla="*/ 787699 w 787699"/>
                <a:gd name="connsiteY2-36" fmla="*/ 166978 h 185100"/>
                <a:gd name="connsiteX3-37" fmla="*/ 95780 w 787699"/>
                <a:gd name="connsiteY3-38" fmla="*/ 185100 h 185100"/>
                <a:gd name="connsiteX4-39" fmla="*/ 0 w 787699"/>
                <a:gd name="connsiteY4-40" fmla="*/ 3396 h 185100"/>
                <a:gd name="connsiteX0-41" fmla="*/ 0 w 807473"/>
                <a:gd name="connsiteY0-42" fmla="*/ 11311 h 185100"/>
                <a:gd name="connsiteX1-43" fmla="*/ 807473 w 807473"/>
                <a:gd name="connsiteY1-44" fmla="*/ 0 h 185100"/>
                <a:gd name="connsiteX2-45" fmla="*/ 807473 w 807473"/>
                <a:gd name="connsiteY2-46" fmla="*/ 166978 h 185100"/>
                <a:gd name="connsiteX3-47" fmla="*/ 115554 w 807473"/>
                <a:gd name="connsiteY3-48" fmla="*/ 185100 h 185100"/>
                <a:gd name="connsiteX4-49" fmla="*/ 0 w 807473"/>
                <a:gd name="connsiteY4-50" fmla="*/ 11311 h 185100"/>
                <a:gd name="connsiteX0-51" fmla="*/ 0 w 807473"/>
                <a:gd name="connsiteY0-52" fmla="*/ 11311 h 186525"/>
                <a:gd name="connsiteX1-53" fmla="*/ 807473 w 807473"/>
                <a:gd name="connsiteY1-54" fmla="*/ 0 h 186525"/>
                <a:gd name="connsiteX2-55" fmla="*/ 807473 w 807473"/>
                <a:gd name="connsiteY2-56" fmla="*/ 166978 h 186525"/>
                <a:gd name="connsiteX3-57" fmla="*/ 109701 w 807473"/>
                <a:gd name="connsiteY3-58" fmla="*/ 186525 h 186525"/>
                <a:gd name="connsiteX4-59" fmla="*/ 0 w 807473"/>
                <a:gd name="connsiteY4-60" fmla="*/ 11311 h 186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07473" h="186525">
                  <a:moveTo>
                    <a:pt x="0" y="11311"/>
                  </a:moveTo>
                  <a:lnTo>
                    <a:pt x="807473" y="0"/>
                  </a:lnTo>
                  <a:lnTo>
                    <a:pt x="807473" y="166978"/>
                  </a:lnTo>
                  <a:lnTo>
                    <a:pt x="109701" y="186525"/>
                  </a:lnTo>
                  <a:lnTo>
                    <a:pt x="0" y="11311"/>
                  </a:lnTo>
                  <a:close/>
                </a:path>
              </a:pathLst>
            </a:cu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FFF2D8"/>
                </a:solidFill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5"/>
              </p:custDataLst>
            </p:nvPr>
          </p:nvSpPr>
          <p:spPr>
            <a:xfrm rot="5400000">
              <a:off x="-76" y="1236"/>
              <a:ext cx="1160" cy="1000"/>
            </a:xfrm>
            <a:prstGeom prst="triangle">
              <a:avLst/>
            </a:pr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FFF2D8"/>
                </a:solidFill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691515" y="610235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defTabSz="456565">
              <a:lnSpc>
                <a:spcPct val="130000"/>
              </a:lnSpc>
            </a:pPr>
            <a:r>
              <a:rPr lang="zh-CN" altLang="en-US" sz="3200" b="1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请输入您的标题</a:t>
            </a:r>
          </a:p>
        </p:txBody>
      </p:sp>
      <p:grpSp>
        <p:nvGrpSpPr>
          <p:cNvPr id="131" name="组合 130"/>
          <p:cNvGrpSpPr/>
          <p:nvPr/>
        </p:nvGrpSpPr>
        <p:grpSpPr>
          <a:xfrm>
            <a:off x="6595275" y="1910715"/>
            <a:ext cx="5146476" cy="1446301"/>
            <a:chOff x="8495" y="2254"/>
            <a:chExt cx="7733" cy="2173"/>
          </a:xfrm>
        </p:grpSpPr>
        <p:sp>
          <p:nvSpPr>
            <p:cNvPr id="132" name="文本框 131"/>
            <p:cNvSpPr txBox="1"/>
            <p:nvPr/>
          </p:nvSpPr>
          <p:spPr>
            <a:xfrm flipH="1">
              <a:off x="8881" y="2849"/>
              <a:ext cx="7347" cy="15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请输入文字，或者复制粘贴您的文本。请输入文字，或者复制粘贴您的文本。请输入文字，或者复制粘贴您的文本。请输入文字，或者复制粘贴您的文本。请输入文字，或者复制粘贴您的文本。请输入文字，或者复制粘贴您的文本。</a:t>
              </a:r>
              <a:endParaRPr kumimoji="1" lang="zh-CN" altLang="en-US" sz="1200" noProof="0" dirty="0">
                <a:ln>
                  <a:noFill/>
                </a:ln>
                <a:solidFill>
                  <a:srgbClr val="FFF2D8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 flipH="1">
              <a:off x="8881" y="2254"/>
              <a:ext cx="3531" cy="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</a:rPr>
                <a:t>输入文字</a:t>
              </a:r>
            </a:p>
          </p:txBody>
        </p:sp>
        <p:sp>
          <p:nvSpPr>
            <p:cNvPr id="134" name="矩形 133"/>
            <p:cNvSpPr/>
            <p:nvPr/>
          </p:nvSpPr>
          <p:spPr>
            <a:xfrm>
              <a:off x="8495" y="2254"/>
              <a:ext cx="114" cy="2172"/>
            </a:xfrm>
            <a:prstGeom prst="rect">
              <a:avLst/>
            </a:prstGeom>
            <a:solidFill>
              <a:srgbClr val="CBB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2D8"/>
                </a:solidFill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6595275" y="4413885"/>
            <a:ext cx="5146476" cy="1446301"/>
            <a:chOff x="8495" y="2254"/>
            <a:chExt cx="7733" cy="2173"/>
          </a:xfrm>
        </p:grpSpPr>
        <p:sp>
          <p:nvSpPr>
            <p:cNvPr id="202" name="文本框 201"/>
            <p:cNvSpPr txBox="1"/>
            <p:nvPr/>
          </p:nvSpPr>
          <p:spPr>
            <a:xfrm flipH="1">
              <a:off x="8881" y="2849"/>
              <a:ext cx="7347" cy="15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请输入文字，或者复制粘贴您的文本。请输入文字，或者复制粘贴您的文本。请输入文字，或者复制粘贴您的文本。请输入文字，或者复制粘贴您的文本。请输入文字，或者复制粘贴您的文本。请输入文字，或者复制粘贴您的文本。</a:t>
              </a:r>
              <a:endParaRPr kumimoji="1" lang="zh-CN" altLang="en-US" sz="1200" noProof="0" dirty="0">
                <a:ln>
                  <a:noFill/>
                </a:ln>
                <a:solidFill>
                  <a:srgbClr val="FFF2D8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03" name="文本框 202"/>
            <p:cNvSpPr txBox="1"/>
            <p:nvPr/>
          </p:nvSpPr>
          <p:spPr>
            <a:xfrm flipH="1">
              <a:off x="8881" y="2254"/>
              <a:ext cx="3531" cy="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</a:rPr>
                <a:t>输入文字</a:t>
              </a:r>
            </a:p>
          </p:txBody>
        </p:sp>
        <p:sp>
          <p:nvSpPr>
            <p:cNvPr id="204" name="矩形 203"/>
            <p:cNvSpPr/>
            <p:nvPr/>
          </p:nvSpPr>
          <p:spPr>
            <a:xfrm>
              <a:off x="8495" y="2254"/>
              <a:ext cx="114" cy="2172"/>
            </a:xfrm>
            <a:prstGeom prst="rect">
              <a:avLst/>
            </a:prstGeom>
            <a:solidFill>
              <a:srgbClr val="CBB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2D8"/>
                </a:solidFill>
              </a:endParaRPr>
            </a:p>
          </p:txBody>
        </p: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25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26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5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83550" y="1329055"/>
            <a:ext cx="3329940" cy="480949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62050" y="3743325"/>
            <a:ext cx="2139950" cy="2129155"/>
          </a:xfrm>
          <a:prstGeom prst="rect">
            <a:avLst/>
          </a:prstGeom>
          <a:solidFill>
            <a:srgbClr val="F5F5F5"/>
          </a:solidFill>
          <a:ln>
            <a:solidFill>
              <a:srgbClr val="BD966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2C2F3A"/>
              </a:solidFill>
              <a:latin typeface="Microsoft YaHei Bold" panose="020B0502040204020203" charset="-122"/>
              <a:ea typeface="Microsoft YaHei Bold" panose="020B0502040204020203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0" y="415099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2C2F3A"/>
                </a:solidFill>
                <a:latin typeface="Microsoft YaHei" panose="020B0502040204020203" charset="-122"/>
                <a:ea typeface="Microsoft YaHei" panose="020B0502040204020203" charset="-122"/>
                <a:cs typeface="+mn-ea"/>
                <a:sym typeface="+mn-lt"/>
              </a:rPr>
              <a:t>输入文字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524000" y="4678680"/>
            <a:ext cx="153924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rgbClr val="2C2F3A"/>
                </a:solidFill>
                <a:latin typeface="Microsoft YaHei" panose="020B0502040204020203" charset="-122"/>
                <a:ea typeface="Microsoft YaHei" panose="020B0502040204020203" charset="-122"/>
                <a:cs typeface="+mn-ea"/>
                <a:sym typeface="+mn-lt"/>
              </a:rPr>
              <a:t>单击此处添加简短说明，请在此修改内容</a:t>
            </a:r>
          </a:p>
        </p:txBody>
      </p:sp>
      <p:sp>
        <p:nvSpPr>
          <p:cNvPr id="25" name="矩形 24"/>
          <p:cNvSpPr/>
          <p:nvPr/>
        </p:nvSpPr>
        <p:spPr>
          <a:xfrm>
            <a:off x="3740785" y="3743325"/>
            <a:ext cx="2139950" cy="2129155"/>
          </a:xfrm>
          <a:prstGeom prst="rect">
            <a:avLst/>
          </a:prstGeom>
          <a:solidFill>
            <a:srgbClr val="F5F5F5"/>
          </a:solidFill>
          <a:ln>
            <a:solidFill>
              <a:srgbClr val="BD966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2C2F3A"/>
              </a:solidFill>
              <a:latin typeface="Microsoft YaHei Bold" panose="020B0502040204020203" charset="-122"/>
              <a:ea typeface="Microsoft YaHei Bold" panose="020B0502040204020203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02735" y="415099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2C2F3A"/>
                </a:solidFill>
                <a:latin typeface="Microsoft YaHei" panose="020B0502040204020203" charset="-122"/>
                <a:ea typeface="Microsoft YaHei" panose="020B0502040204020203" charset="-122"/>
                <a:cs typeface="+mn-ea"/>
                <a:sym typeface="+mn-lt"/>
              </a:rPr>
              <a:t>输入文字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102735" y="4678680"/>
            <a:ext cx="153924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rgbClr val="2C2F3A"/>
                </a:solidFill>
                <a:latin typeface="Microsoft YaHei" panose="020B0502040204020203" charset="-122"/>
                <a:ea typeface="Microsoft YaHei" panose="020B0502040204020203" charset="-122"/>
                <a:cs typeface="+mn-ea"/>
                <a:sym typeface="+mn-lt"/>
              </a:rPr>
              <a:t>单击此处添加简短说明，请在此修改内容</a:t>
            </a:r>
          </a:p>
        </p:txBody>
      </p:sp>
      <p:sp>
        <p:nvSpPr>
          <p:cNvPr id="28" name="矩形 27"/>
          <p:cNvSpPr/>
          <p:nvPr/>
        </p:nvSpPr>
        <p:spPr>
          <a:xfrm>
            <a:off x="6318885" y="3743325"/>
            <a:ext cx="2140585" cy="2129155"/>
          </a:xfrm>
          <a:prstGeom prst="rect">
            <a:avLst/>
          </a:prstGeom>
          <a:solidFill>
            <a:srgbClr val="F5F5F5"/>
          </a:solidFill>
          <a:ln>
            <a:solidFill>
              <a:srgbClr val="BD966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2C2F3A"/>
              </a:solidFill>
              <a:latin typeface="Microsoft YaHei Bold" panose="020B0502040204020203" charset="-122"/>
              <a:ea typeface="Microsoft YaHei Bold" panose="020B0502040204020203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81470" y="415099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2C2F3A"/>
                </a:solidFill>
                <a:latin typeface="Microsoft YaHei" panose="020B0502040204020203" charset="-122"/>
                <a:ea typeface="Microsoft YaHei" panose="020B0502040204020203" charset="-122"/>
                <a:cs typeface="+mn-ea"/>
                <a:sym typeface="+mn-lt"/>
              </a:rPr>
              <a:t>输入文字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681470" y="4678680"/>
            <a:ext cx="153924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rgbClr val="2C2F3A"/>
                </a:solidFill>
                <a:latin typeface="Microsoft YaHei" panose="020B0502040204020203" charset="-122"/>
                <a:ea typeface="Microsoft YaHei" panose="020B0502040204020203" charset="-122"/>
                <a:cs typeface="+mn-ea"/>
                <a:sym typeface="+mn-lt"/>
              </a:rPr>
              <a:t>单击此处添加简短说明，请在此修改内容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100455" y="2165985"/>
            <a:ext cx="51574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b="1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请输入文字，或者复制粘贴您的文本。请输入文字，或者复制粘贴您的文本。请输入文字，或者复制粘贴您的文本。请输入文字，或者复制粘贴您的文本。</a:t>
            </a:r>
            <a:endParaRPr lang="zh-CN" altLang="en-US" sz="16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0455" y="1123315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+mn-ea"/>
                <a:sym typeface="+mn-lt"/>
              </a:rPr>
              <a:t>内容</a:t>
            </a: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echatIMG2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6510" y="0"/>
            <a:ext cx="12208510" cy="6868160"/>
          </a:xfrm>
          <a:prstGeom prst="rect">
            <a:avLst/>
          </a:prstGeom>
          <a:solidFill>
            <a:srgbClr val="2C2F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865865" y="1845289"/>
            <a:ext cx="6460270" cy="2017395"/>
            <a:chOff x="4872" y="1714"/>
            <a:chExt cx="9107" cy="3177"/>
          </a:xfrm>
        </p:grpSpPr>
        <p:sp>
          <p:nvSpPr>
            <p:cNvPr id="7" name="文本框 6"/>
            <p:cNvSpPr txBox="1"/>
            <p:nvPr/>
          </p:nvSpPr>
          <p:spPr>
            <a:xfrm>
              <a:off x="4872" y="2762"/>
              <a:ext cx="910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感谢您的聆听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939" y="4360"/>
              <a:ext cx="49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【上海大学通用</a:t>
              </a:r>
              <a:r>
                <a:rPr lang="en-US" altLang="zh-CN" sz="16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PPT</a:t>
              </a:r>
              <a:r>
                <a:rPr lang="zh-CN" altLang="en-US" sz="16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模版】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97" y="1714"/>
              <a:ext cx="20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2022</a:t>
              </a:r>
            </a:p>
          </p:txBody>
        </p:sp>
      </p:grpSp>
      <p:cxnSp>
        <p:nvCxnSpPr>
          <p:cNvPr id="8" name="直接连接符 7"/>
          <p:cNvCxnSpPr/>
          <p:nvPr/>
        </p:nvCxnSpPr>
        <p:spPr>
          <a:xfrm flipH="1">
            <a:off x="6986128" y="2136754"/>
            <a:ext cx="1429385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772393" y="2140564"/>
            <a:ext cx="1429385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5649" y="913736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  <a:cs typeface="+mn-ea"/>
                <a:sym typeface="+mn-lt"/>
              </a:rPr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384300" y="2628900"/>
            <a:ext cx="10113645" cy="2568575"/>
            <a:chOff x="2180" y="4140"/>
            <a:chExt cx="15927" cy="4045"/>
          </a:xfrm>
        </p:grpSpPr>
        <p:sp>
          <p:nvSpPr>
            <p:cNvPr id="23" name="文本框 128"/>
            <p:cNvSpPr txBox="1">
              <a:spLocks noChangeArrowheads="1"/>
            </p:cNvSpPr>
            <p:nvPr/>
          </p:nvSpPr>
          <p:spPr bwMode="auto">
            <a:xfrm>
              <a:off x="4979" y="4587"/>
              <a:ext cx="513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7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/ </a:t>
              </a:r>
              <a:r>
                <a:rPr lang="zh-CN" altLang="en-US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活动整体思路</a:t>
              </a:r>
            </a:p>
          </p:txBody>
        </p:sp>
        <p:sp>
          <p:nvSpPr>
            <p:cNvPr id="8" name="文本框 129"/>
            <p:cNvSpPr txBox="1">
              <a:spLocks noChangeArrowheads="1"/>
            </p:cNvSpPr>
            <p:nvPr/>
          </p:nvSpPr>
          <p:spPr bwMode="auto">
            <a:xfrm>
              <a:off x="2554" y="4492"/>
              <a:ext cx="2807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7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2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</a:rPr>
                <a:t>Part 01</a:t>
              </a:r>
            </a:p>
          </p:txBody>
        </p:sp>
        <p:sp>
          <p:nvSpPr>
            <p:cNvPr id="9" name="文本框 127"/>
            <p:cNvSpPr txBox="1">
              <a:spLocks noChangeArrowheads="1"/>
            </p:cNvSpPr>
            <p:nvPr/>
          </p:nvSpPr>
          <p:spPr bwMode="auto">
            <a:xfrm>
              <a:off x="12977" y="4597"/>
              <a:ext cx="5131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7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/ </a:t>
              </a:r>
              <a:r>
                <a:rPr lang="zh-CN" altLang="en-US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活动运作策划</a:t>
              </a:r>
            </a:p>
          </p:txBody>
        </p:sp>
        <p:sp>
          <p:nvSpPr>
            <p:cNvPr id="10" name="文本框 130"/>
            <p:cNvSpPr txBox="1">
              <a:spLocks noChangeArrowheads="1"/>
            </p:cNvSpPr>
            <p:nvPr/>
          </p:nvSpPr>
          <p:spPr bwMode="auto">
            <a:xfrm>
              <a:off x="10551" y="4502"/>
              <a:ext cx="2808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7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2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</a:rPr>
                <a:t>Part 02</a:t>
              </a:r>
            </a:p>
          </p:txBody>
        </p:sp>
        <p:sp>
          <p:nvSpPr>
            <p:cNvPr id="11" name="文本框 126"/>
            <p:cNvSpPr txBox="1">
              <a:spLocks noChangeArrowheads="1"/>
            </p:cNvSpPr>
            <p:nvPr/>
          </p:nvSpPr>
          <p:spPr bwMode="auto">
            <a:xfrm>
              <a:off x="4979" y="7022"/>
              <a:ext cx="513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7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/ </a:t>
              </a:r>
              <a:r>
                <a:rPr lang="zh-CN" altLang="en-US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现场执行策略</a:t>
              </a:r>
            </a:p>
          </p:txBody>
        </p:sp>
        <p:sp>
          <p:nvSpPr>
            <p:cNvPr id="13" name="文本框 131"/>
            <p:cNvSpPr txBox="1">
              <a:spLocks noChangeArrowheads="1"/>
            </p:cNvSpPr>
            <p:nvPr/>
          </p:nvSpPr>
          <p:spPr bwMode="auto">
            <a:xfrm>
              <a:off x="2554" y="6926"/>
              <a:ext cx="2807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7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2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</a:rPr>
                <a:t>Part 03</a:t>
              </a:r>
            </a:p>
          </p:txBody>
        </p:sp>
        <p:sp>
          <p:nvSpPr>
            <p:cNvPr id="14" name="文本框 125"/>
            <p:cNvSpPr txBox="1">
              <a:spLocks noChangeArrowheads="1"/>
            </p:cNvSpPr>
            <p:nvPr/>
          </p:nvSpPr>
          <p:spPr bwMode="auto">
            <a:xfrm>
              <a:off x="12946" y="7034"/>
              <a:ext cx="5131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7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/ </a:t>
              </a:r>
              <a:r>
                <a:rPr lang="zh-CN" altLang="en-US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活动预算</a:t>
              </a:r>
            </a:p>
          </p:txBody>
        </p:sp>
        <p:sp>
          <p:nvSpPr>
            <p:cNvPr id="15" name="文本框 132"/>
            <p:cNvSpPr txBox="1">
              <a:spLocks noChangeArrowheads="1"/>
            </p:cNvSpPr>
            <p:nvPr/>
          </p:nvSpPr>
          <p:spPr bwMode="auto">
            <a:xfrm>
              <a:off x="10520" y="6939"/>
              <a:ext cx="2808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7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2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</a:rPr>
                <a:t>Part 04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0" y="4140"/>
              <a:ext cx="6945" cy="1575"/>
            </a:xfrm>
            <a:prstGeom prst="rect">
              <a:avLst/>
            </a:prstGeom>
            <a:noFill/>
            <a:ln>
              <a:solidFill>
                <a:srgbClr val="D7C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080" y="4140"/>
              <a:ext cx="6945" cy="1575"/>
            </a:xfrm>
            <a:prstGeom prst="rect">
              <a:avLst/>
            </a:prstGeom>
            <a:noFill/>
            <a:ln>
              <a:solidFill>
                <a:srgbClr val="D7C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180" y="6611"/>
              <a:ext cx="6945" cy="1575"/>
            </a:xfrm>
            <a:prstGeom prst="rect">
              <a:avLst/>
            </a:prstGeom>
            <a:noFill/>
            <a:ln>
              <a:solidFill>
                <a:srgbClr val="D7C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111" y="6611"/>
              <a:ext cx="6945" cy="1575"/>
            </a:xfrm>
            <a:prstGeom prst="rect">
              <a:avLst/>
            </a:prstGeom>
            <a:noFill/>
            <a:ln>
              <a:solidFill>
                <a:srgbClr val="D7C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2"/>
          <p:cNvSpPr/>
          <p:nvPr>
            <p:custDataLst>
              <p:tags r:id="rId2"/>
            </p:custDataLst>
          </p:nvPr>
        </p:nvSpPr>
        <p:spPr>
          <a:xfrm rot="1927188">
            <a:off x="-117795" y="962974"/>
            <a:ext cx="722900" cy="189563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rgbClr val="D7CAB5"/>
          </a:solidFill>
          <a:ln>
            <a:noFill/>
          </a:ln>
        </p:spPr>
        <p:style>
          <a:lnRef idx="2">
            <a:srgbClr val="FFE463">
              <a:shade val="50000"/>
            </a:srgbClr>
          </a:lnRef>
          <a:fillRef idx="1">
            <a:srgbClr val="FFE463"/>
          </a:fillRef>
          <a:effectRef idx="0">
            <a:srgbClr val="FFE463"/>
          </a:effectRef>
          <a:fontRef idx="minor">
            <a:srgbClr val="FFFFFF"/>
          </a:fontRef>
        </p:style>
        <p:txBody>
          <a:bodyPr rtlCol="0" anchor="ctr"/>
          <a:lstStyle/>
          <a:p>
            <a:pPr algn="ctr" defTabSz="456565">
              <a:lnSpc>
                <a:spcPct val="130000"/>
              </a:lnSpc>
            </a:pP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等腰三角形 2"/>
          <p:cNvSpPr/>
          <p:nvPr>
            <p:custDataLst>
              <p:tags r:id="rId3"/>
            </p:custDataLst>
          </p:nvPr>
        </p:nvSpPr>
        <p:spPr>
          <a:xfrm rot="5400000">
            <a:off x="-67825" y="1139273"/>
            <a:ext cx="736735" cy="635116"/>
          </a:xfrm>
          <a:prstGeom prst="triangle">
            <a:avLst/>
          </a:prstGeom>
          <a:solidFill>
            <a:srgbClr val="D7CAB5"/>
          </a:solidFill>
          <a:ln>
            <a:noFill/>
          </a:ln>
        </p:spPr>
        <p:style>
          <a:lnRef idx="2">
            <a:srgbClr val="FFE463">
              <a:shade val="50000"/>
            </a:srgbClr>
          </a:lnRef>
          <a:fillRef idx="1">
            <a:srgbClr val="FFE463"/>
          </a:fillRef>
          <a:effectRef idx="0">
            <a:srgbClr val="FFE463"/>
          </a:effectRef>
          <a:fontRef idx="minor">
            <a:srgbClr val="FFFFFF"/>
          </a:fontRef>
        </p:style>
        <p:txBody>
          <a:bodyPr rtlCol="0" anchor="ctr"/>
          <a:lstStyle/>
          <a:p>
            <a:pPr algn="ctr" defTabSz="456565">
              <a:lnSpc>
                <a:spcPct val="130000"/>
              </a:lnSpc>
            </a:pPr>
            <a:endParaRPr lang="zh-CN" altLang="en-US" sz="3200">
              <a:solidFill>
                <a:srgbClr val="FFFFFF"/>
              </a:solidFill>
            </a:endParaRPr>
          </a:p>
        </p:txBody>
      </p:sp>
      <p:grpSp>
        <p:nvGrpSpPr>
          <p:cNvPr id="5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9952355" y="102044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7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0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2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4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菊花-4001-编辑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6510" y="0"/>
            <a:ext cx="1220914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6510" y="0"/>
            <a:ext cx="12208510" cy="6868160"/>
          </a:xfrm>
          <a:prstGeom prst="rect">
            <a:avLst/>
          </a:prstGeom>
          <a:solidFill>
            <a:srgbClr val="2C2F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16" name="文本框 11415"/>
          <p:cNvSpPr txBox="1"/>
          <p:nvPr/>
        </p:nvSpPr>
        <p:spPr>
          <a:xfrm>
            <a:off x="7982585" y="4650105"/>
            <a:ext cx="3090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标题说明标题说明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7982585" y="5278755"/>
            <a:ext cx="3340100" cy="0"/>
          </a:xfrm>
          <a:prstGeom prst="line">
            <a:avLst/>
          </a:prstGeom>
          <a:ln>
            <a:solidFill>
              <a:srgbClr val="FFF2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7982585" y="4062095"/>
            <a:ext cx="3091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活动整体思路</a:t>
            </a:r>
          </a:p>
        </p:txBody>
      </p:sp>
      <p:sp>
        <p:nvSpPr>
          <p:cNvPr id="50" name="矩形 49"/>
          <p:cNvSpPr/>
          <p:nvPr/>
        </p:nvSpPr>
        <p:spPr>
          <a:xfrm>
            <a:off x="4682850" y="2776712"/>
            <a:ext cx="3299460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23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957445"/>
            <a:ext cx="12150090" cy="189547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-70485" y="732790"/>
            <a:ext cx="514350" cy="600075"/>
            <a:chOff x="-155" y="958"/>
            <a:chExt cx="1159" cy="1358"/>
          </a:xfrm>
        </p:grpSpPr>
        <p:sp>
          <p:nvSpPr>
            <p:cNvPr id="60" name="矩形 2"/>
            <p:cNvSpPr/>
            <p:nvPr>
              <p:custDataLst>
                <p:tags r:id="rId24"/>
              </p:custDataLst>
            </p:nvPr>
          </p:nvSpPr>
          <p:spPr>
            <a:xfrm rot="1927188">
              <a:off x="-155" y="958"/>
              <a:ext cx="1138" cy="299"/>
            </a:xfrm>
            <a:custGeom>
              <a:avLst/>
              <a:gdLst>
                <a:gd name="connsiteX0" fmla="*/ 0 w 858741"/>
                <a:gd name="connsiteY0" fmla="*/ 0 h 166978"/>
                <a:gd name="connsiteX1" fmla="*/ 858741 w 858741"/>
                <a:gd name="connsiteY1" fmla="*/ 0 h 166978"/>
                <a:gd name="connsiteX2" fmla="*/ 858741 w 858741"/>
                <a:gd name="connsiteY2" fmla="*/ 166978 h 166978"/>
                <a:gd name="connsiteX3" fmla="*/ 0 w 858741"/>
                <a:gd name="connsiteY3" fmla="*/ 166978 h 166978"/>
                <a:gd name="connsiteX4" fmla="*/ 0 w 858741"/>
                <a:gd name="connsiteY4" fmla="*/ 0 h 166978"/>
                <a:gd name="connsiteX0-1" fmla="*/ 0 w 858741"/>
                <a:gd name="connsiteY0-2" fmla="*/ 0 h 172063"/>
                <a:gd name="connsiteX1-3" fmla="*/ 858741 w 858741"/>
                <a:gd name="connsiteY1-4" fmla="*/ 0 h 172063"/>
                <a:gd name="connsiteX2-5" fmla="*/ 858741 w 858741"/>
                <a:gd name="connsiteY2-6" fmla="*/ 166978 h 172063"/>
                <a:gd name="connsiteX3-7" fmla="*/ 187964 w 858741"/>
                <a:gd name="connsiteY3-8" fmla="*/ 172063 h 172063"/>
                <a:gd name="connsiteX4-9" fmla="*/ 0 w 858741"/>
                <a:gd name="connsiteY4-10" fmla="*/ 0 h 172063"/>
                <a:gd name="connsiteX0-11" fmla="*/ 0 w 858741"/>
                <a:gd name="connsiteY0-12" fmla="*/ 0 h 185100"/>
                <a:gd name="connsiteX1-13" fmla="*/ 858741 w 858741"/>
                <a:gd name="connsiteY1-14" fmla="*/ 0 h 185100"/>
                <a:gd name="connsiteX2-15" fmla="*/ 858741 w 858741"/>
                <a:gd name="connsiteY2-16" fmla="*/ 166978 h 185100"/>
                <a:gd name="connsiteX3-17" fmla="*/ 166822 w 858741"/>
                <a:gd name="connsiteY3-18" fmla="*/ 185100 h 185100"/>
                <a:gd name="connsiteX4-19" fmla="*/ 0 w 858741"/>
                <a:gd name="connsiteY4-20" fmla="*/ 0 h 185100"/>
                <a:gd name="connsiteX0-21" fmla="*/ 0 w 785510"/>
                <a:gd name="connsiteY0-22" fmla="*/ 0 h 188546"/>
                <a:gd name="connsiteX1-23" fmla="*/ 785510 w 785510"/>
                <a:gd name="connsiteY1-24" fmla="*/ 3446 h 188546"/>
                <a:gd name="connsiteX2-25" fmla="*/ 785510 w 785510"/>
                <a:gd name="connsiteY2-26" fmla="*/ 170424 h 188546"/>
                <a:gd name="connsiteX3-27" fmla="*/ 93591 w 785510"/>
                <a:gd name="connsiteY3-28" fmla="*/ 188546 h 188546"/>
                <a:gd name="connsiteX4-29" fmla="*/ 0 w 785510"/>
                <a:gd name="connsiteY4-30" fmla="*/ 0 h 188546"/>
                <a:gd name="connsiteX0-31" fmla="*/ 0 w 787699"/>
                <a:gd name="connsiteY0-32" fmla="*/ 3396 h 185100"/>
                <a:gd name="connsiteX1-33" fmla="*/ 787699 w 787699"/>
                <a:gd name="connsiteY1-34" fmla="*/ 0 h 185100"/>
                <a:gd name="connsiteX2-35" fmla="*/ 787699 w 787699"/>
                <a:gd name="connsiteY2-36" fmla="*/ 166978 h 185100"/>
                <a:gd name="connsiteX3-37" fmla="*/ 95780 w 787699"/>
                <a:gd name="connsiteY3-38" fmla="*/ 185100 h 185100"/>
                <a:gd name="connsiteX4-39" fmla="*/ 0 w 787699"/>
                <a:gd name="connsiteY4-40" fmla="*/ 3396 h 185100"/>
                <a:gd name="connsiteX0-41" fmla="*/ 0 w 807473"/>
                <a:gd name="connsiteY0-42" fmla="*/ 11311 h 185100"/>
                <a:gd name="connsiteX1-43" fmla="*/ 807473 w 807473"/>
                <a:gd name="connsiteY1-44" fmla="*/ 0 h 185100"/>
                <a:gd name="connsiteX2-45" fmla="*/ 807473 w 807473"/>
                <a:gd name="connsiteY2-46" fmla="*/ 166978 h 185100"/>
                <a:gd name="connsiteX3-47" fmla="*/ 115554 w 807473"/>
                <a:gd name="connsiteY3-48" fmla="*/ 185100 h 185100"/>
                <a:gd name="connsiteX4-49" fmla="*/ 0 w 807473"/>
                <a:gd name="connsiteY4-50" fmla="*/ 11311 h 185100"/>
                <a:gd name="connsiteX0-51" fmla="*/ 0 w 807473"/>
                <a:gd name="connsiteY0-52" fmla="*/ 11311 h 186525"/>
                <a:gd name="connsiteX1-53" fmla="*/ 807473 w 807473"/>
                <a:gd name="connsiteY1-54" fmla="*/ 0 h 186525"/>
                <a:gd name="connsiteX2-55" fmla="*/ 807473 w 807473"/>
                <a:gd name="connsiteY2-56" fmla="*/ 166978 h 186525"/>
                <a:gd name="connsiteX3-57" fmla="*/ 109701 w 807473"/>
                <a:gd name="connsiteY3-58" fmla="*/ 186525 h 186525"/>
                <a:gd name="connsiteX4-59" fmla="*/ 0 w 807473"/>
                <a:gd name="connsiteY4-60" fmla="*/ 11311 h 186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07473" h="186525">
                  <a:moveTo>
                    <a:pt x="0" y="11311"/>
                  </a:moveTo>
                  <a:lnTo>
                    <a:pt x="807473" y="0"/>
                  </a:lnTo>
                  <a:lnTo>
                    <a:pt x="807473" y="166978"/>
                  </a:lnTo>
                  <a:lnTo>
                    <a:pt x="109701" y="186525"/>
                  </a:lnTo>
                  <a:lnTo>
                    <a:pt x="0" y="11311"/>
                  </a:lnTo>
                  <a:close/>
                </a:path>
              </a:pathLst>
            </a:cu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25"/>
              </p:custDataLst>
            </p:nvPr>
          </p:nvSpPr>
          <p:spPr>
            <a:xfrm rot="5400000">
              <a:off x="-76" y="1236"/>
              <a:ext cx="1160" cy="1000"/>
            </a:xfrm>
            <a:prstGeom prst="triangle">
              <a:avLst/>
            </a:pr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691515" y="610235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defTabSz="456565">
              <a:lnSpc>
                <a:spcPct val="130000"/>
              </a:lnSpc>
            </a:pPr>
            <a:r>
              <a:rPr lang="zh-CN" altLang="en-US" sz="3200" b="1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请输入您的标题</a:t>
            </a:r>
          </a:p>
        </p:txBody>
      </p:sp>
      <p:sp>
        <p:nvSpPr>
          <p:cNvPr id="14" name="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36090" y="3508375"/>
            <a:ext cx="2625725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2D8"/>
                </a:solidFill>
              </a14:hiddenFill>
            </a:ext>
          </a:extLst>
        </p:spPr>
        <p:txBody>
          <a:bodyPr wrap="none">
            <a:normAutofit fontScale="95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704020202090204" pitchFamily="34" charset="0"/>
              <a:buChar char="•"/>
              <a:defRPr sz="21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704020202090204" pitchFamily="34" charset="0"/>
              <a:buChar char="•"/>
              <a:defRPr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704020202090204" pitchFamily="34" charset="0"/>
              <a:buChar char="•"/>
              <a:defRPr sz="15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1800" b="1">
                <a:solidFill>
                  <a:srgbClr val="FFF2D8"/>
                </a:solidFill>
                <a:latin typeface="Arial" panose="020B0704020202090204" pitchFamily="34" charset="0"/>
                <a:ea typeface="微软雅黑" panose="020B0502040204020203" charset="-122"/>
                <a:sym typeface="Arial" panose="020B0704020202090204" pitchFamily="34" charset="0"/>
              </a:rPr>
              <a:t>单击此处添加标题</a:t>
            </a:r>
          </a:p>
        </p:txBody>
      </p:sp>
      <p:sp>
        <p:nvSpPr>
          <p:cNvPr id="15" name="矩形 2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11375" y="3938270"/>
            <a:ext cx="1875790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2D8"/>
                </a:solidFill>
              </a14:hiddenFill>
            </a:ext>
          </a:extLst>
        </p:spPr>
        <p:txBody>
          <a:bodyPr wrap="none">
            <a:normAutofit fontScale="95000"/>
          </a:bodyPr>
          <a:lstStyle/>
          <a:p>
            <a:pPr algn="ctr">
              <a:spcBef>
                <a:spcPct val="0"/>
              </a:spcBef>
              <a:buFont typeface="Arial" panose="020B0704020202090204" pitchFamily="34" charset="0"/>
              <a:buNone/>
            </a:pPr>
            <a:r>
              <a:rPr lang="zh-CN" altLang="en-US" b="1">
                <a:solidFill>
                  <a:srgbClr val="FFF2D8"/>
                </a:solidFill>
                <a:latin typeface="Arial" panose="020B0704020202090204" pitchFamily="34" charset="0"/>
                <a:ea typeface="微软雅黑" panose="020B0502040204020203" charset="-122"/>
                <a:sym typeface="Arial" panose="020B0704020202090204" pitchFamily="34" charset="0"/>
              </a:rPr>
              <a:t>添加副标题</a:t>
            </a:r>
          </a:p>
        </p:txBody>
      </p:sp>
      <p:sp>
        <p:nvSpPr>
          <p:cNvPr id="16" name="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0" y="3488690"/>
            <a:ext cx="2625725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2D8"/>
                </a:solidFill>
              </a14:hiddenFill>
            </a:ext>
          </a:extLst>
        </p:spPr>
        <p:txBody>
          <a:bodyPr wrap="none">
            <a:normAutofit fontScale="95000"/>
          </a:bodyPr>
          <a:lstStyle/>
          <a:p>
            <a:pPr algn="ctr">
              <a:spcBef>
                <a:spcPct val="0"/>
              </a:spcBef>
              <a:buNone/>
            </a:pPr>
            <a:r>
              <a:rPr lang="zh-CN" altLang="en-US" b="1">
                <a:solidFill>
                  <a:srgbClr val="FFF2D8"/>
                </a:solidFill>
                <a:latin typeface="Arial" panose="020B0704020202090204" pitchFamily="34" charset="0"/>
                <a:ea typeface="微软雅黑" panose="020B0502040204020203" charset="-122"/>
                <a:sym typeface="Arial" panose="020B0704020202090204" pitchFamily="34" charset="0"/>
              </a:rPr>
              <a:t>单击此处添加标题</a:t>
            </a:r>
          </a:p>
        </p:txBody>
      </p:sp>
      <p:sp>
        <p:nvSpPr>
          <p:cNvPr id="146" name="矩形 3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225925" y="3918585"/>
            <a:ext cx="1875790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2D8"/>
                </a:solidFill>
              </a14:hiddenFill>
            </a:ext>
          </a:extLst>
        </p:spPr>
        <p:txBody>
          <a:bodyPr wrap="none">
            <a:normAutofit fontScale="95000"/>
          </a:bodyPr>
          <a:lstStyle/>
          <a:p>
            <a:pPr algn="ctr">
              <a:spcBef>
                <a:spcPct val="0"/>
              </a:spcBef>
              <a:buFont typeface="Arial" panose="020B0704020202090204" pitchFamily="34" charset="0"/>
              <a:buNone/>
            </a:pPr>
            <a:r>
              <a:rPr lang="zh-CN" altLang="en-US" b="1">
                <a:solidFill>
                  <a:srgbClr val="FFF2D8"/>
                </a:solidFill>
                <a:latin typeface="Arial" panose="020B0704020202090204" pitchFamily="34" charset="0"/>
                <a:ea typeface="微软雅黑" panose="020B0502040204020203" charset="-122"/>
                <a:sym typeface="Arial" panose="020B0704020202090204" pitchFamily="34" charset="0"/>
              </a:rPr>
              <a:t>添加副标题</a:t>
            </a:r>
          </a:p>
        </p:txBody>
      </p:sp>
      <p:sp>
        <p:nvSpPr>
          <p:cNvPr id="147" name="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951855" y="3488690"/>
            <a:ext cx="2625725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2D8"/>
                </a:solidFill>
              </a14:hiddenFill>
            </a:ext>
          </a:extLst>
        </p:spPr>
        <p:txBody>
          <a:bodyPr wrap="none">
            <a:normAutofit fontScale="95000"/>
          </a:bodyPr>
          <a:lstStyle/>
          <a:p>
            <a:pPr algn="ctr">
              <a:spcBef>
                <a:spcPct val="0"/>
              </a:spcBef>
              <a:buNone/>
            </a:pPr>
            <a:r>
              <a:rPr lang="zh-CN" altLang="en-US" b="1">
                <a:solidFill>
                  <a:srgbClr val="FFF2D8"/>
                </a:solidFill>
                <a:latin typeface="Arial" panose="020B0704020202090204" pitchFamily="34" charset="0"/>
                <a:ea typeface="微软雅黑" panose="020B0502040204020203" charset="-122"/>
                <a:sym typeface="Arial" panose="020B0704020202090204" pitchFamily="34" charset="0"/>
              </a:rPr>
              <a:t>单击此处添加标题</a:t>
            </a:r>
          </a:p>
        </p:txBody>
      </p:sp>
      <p:sp>
        <p:nvSpPr>
          <p:cNvPr id="17" name="矩形 3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27140" y="3938270"/>
            <a:ext cx="1875790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2D8"/>
                </a:solidFill>
              </a14:hiddenFill>
            </a:ext>
          </a:extLst>
        </p:spPr>
        <p:txBody>
          <a:bodyPr wrap="none">
            <a:normAutofit fontScale="95000"/>
          </a:bodyPr>
          <a:lstStyle/>
          <a:p>
            <a:pPr algn="ctr">
              <a:spcBef>
                <a:spcPct val="0"/>
              </a:spcBef>
              <a:buFont typeface="Arial" panose="020B0704020202090204" pitchFamily="34" charset="0"/>
              <a:buNone/>
            </a:pPr>
            <a:r>
              <a:rPr lang="zh-CN" altLang="en-US" b="1">
                <a:solidFill>
                  <a:srgbClr val="FFF2D8"/>
                </a:solidFill>
                <a:latin typeface="Arial" panose="020B0704020202090204" pitchFamily="34" charset="0"/>
                <a:ea typeface="微软雅黑" panose="020B0502040204020203" charset="-122"/>
                <a:sym typeface="Arial" panose="020B0704020202090204" pitchFamily="34" charset="0"/>
              </a:rPr>
              <a:t>添加副标题</a:t>
            </a:r>
          </a:p>
        </p:txBody>
      </p:sp>
      <p:sp>
        <p:nvSpPr>
          <p:cNvPr id="18" name="矩形 3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070850" y="3458845"/>
            <a:ext cx="2625725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2D8"/>
                </a:solidFill>
              </a14:hiddenFill>
            </a:ext>
          </a:extLst>
        </p:spPr>
        <p:txBody>
          <a:bodyPr wrap="none">
            <a:normAutofit fontScale="95000"/>
          </a:bodyPr>
          <a:lstStyle/>
          <a:p>
            <a:pPr algn="ctr">
              <a:spcBef>
                <a:spcPct val="0"/>
              </a:spcBef>
              <a:buNone/>
            </a:pPr>
            <a:r>
              <a:rPr lang="zh-CN" altLang="en-US" b="1">
                <a:solidFill>
                  <a:srgbClr val="FFF2D8"/>
                </a:solidFill>
                <a:latin typeface="Arial" panose="020B0704020202090204" pitchFamily="34" charset="0"/>
                <a:ea typeface="微软雅黑" panose="020B0502040204020203" charset="-122"/>
                <a:sym typeface="Arial" panose="020B0704020202090204" pitchFamily="34" charset="0"/>
              </a:rPr>
              <a:t>单击此处添加标题</a:t>
            </a:r>
          </a:p>
        </p:txBody>
      </p:sp>
      <p:sp>
        <p:nvSpPr>
          <p:cNvPr id="19" name="矩形 4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447405" y="3966845"/>
            <a:ext cx="1875790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2D8"/>
                </a:solidFill>
              </a14:hiddenFill>
            </a:ext>
          </a:extLst>
        </p:spPr>
        <p:txBody>
          <a:bodyPr wrap="none">
            <a:normAutofit fontScale="95000"/>
          </a:bodyPr>
          <a:lstStyle/>
          <a:p>
            <a:pPr algn="ctr">
              <a:spcBef>
                <a:spcPct val="0"/>
              </a:spcBef>
              <a:buFont typeface="Arial" panose="020B0704020202090204" pitchFamily="34" charset="0"/>
              <a:buNone/>
            </a:pPr>
            <a:r>
              <a:rPr lang="zh-CN" altLang="en-US" b="1">
                <a:solidFill>
                  <a:srgbClr val="FFF2D8"/>
                </a:solidFill>
                <a:latin typeface="Arial" panose="020B0704020202090204" pitchFamily="34" charset="0"/>
                <a:ea typeface="微软雅黑" panose="020B0502040204020203" charset="-122"/>
                <a:sym typeface="Arial" panose="020B0704020202090204" pitchFamily="34" charset="0"/>
              </a:rPr>
              <a:t>添加副标题</a:t>
            </a:r>
          </a:p>
        </p:txBody>
      </p:sp>
      <p:sp>
        <p:nvSpPr>
          <p:cNvPr id="20" name="Freeform 63"/>
          <p:cNvSpPr>
            <a:spLocks noChangeAspect="1" noChangeArrowheads="1"/>
          </p:cNvSpPr>
          <p:nvPr>
            <p:custDataLst>
              <p:tags r:id="rId10"/>
            </p:custDataLst>
          </p:nvPr>
        </p:nvSpPr>
        <p:spPr bwMode="auto">
          <a:xfrm>
            <a:off x="2660015" y="2188210"/>
            <a:ext cx="779145" cy="756285"/>
          </a:xfrm>
          <a:custGeom>
            <a:avLst/>
            <a:gdLst>
              <a:gd name="T0" fmla="*/ 2147483647 w 312"/>
              <a:gd name="T1" fmla="*/ 0 h 303"/>
              <a:gd name="T2" fmla="*/ 2147483647 w 312"/>
              <a:gd name="T3" fmla="*/ 2147483647 h 303"/>
              <a:gd name="T4" fmla="*/ 2147483647 w 312"/>
              <a:gd name="T5" fmla="*/ 2147483647 h 303"/>
              <a:gd name="T6" fmla="*/ 2147483647 w 312"/>
              <a:gd name="T7" fmla="*/ 2147483647 h 303"/>
              <a:gd name="T8" fmla="*/ 2147483647 w 312"/>
              <a:gd name="T9" fmla="*/ 2147483647 h 303"/>
              <a:gd name="T10" fmla="*/ 2147483647 w 312"/>
              <a:gd name="T11" fmla="*/ 2147483647 h 303"/>
              <a:gd name="T12" fmla="*/ 2147483647 w 312"/>
              <a:gd name="T13" fmla="*/ 2147483647 h 303"/>
              <a:gd name="T14" fmla="*/ 2147483647 w 312"/>
              <a:gd name="T15" fmla="*/ 2147483647 h 303"/>
              <a:gd name="T16" fmla="*/ 2147483647 w 312"/>
              <a:gd name="T17" fmla="*/ 2147483647 h 303"/>
              <a:gd name="T18" fmla="*/ 2147483647 w 312"/>
              <a:gd name="T19" fmla="*/ 2147483647 h 303"/>
              <a:gd name="T20" fmla="*/ 2147483647 w 312"/>
              <a:gd name="T21" fmla="*/ 2147483647 h 303"/>
              <a:gd name="T22" fmla="*/ 2147483647 w 312"/>
              <a:gd name="T23" fmla="*/ 2147483647 h 303"/>
              <a:gd name="T24" fmla="*/ 2147483647 w 312"/>
              <a:gd name="T25" fmla="*/ 2147483647 h 303"/>
              <a:gd name="T26" fmla="*/ 2147483647 w 312"/>
              <a:gd name="T27" fmla="*/ 2147483647 h 303"/>
              <a:gd name="T28" fmla="*/ 2147483647 w 312"/>
              <a:gd name="T29" fmla="*/ 2147483647 h 303"/>
              <a:gd name="T30" fmla="*/ 2147483647 w 312"/>
              <a:gd name="T31" fmla="*/ 2147483647 h 303"/>
              <a:gd name="T32" fmla="*/ 2147483647 w 312"/>
              <a:gd name="T33" fmla="*/ 2147483647 h 303"/>
              <a:gd name="T34" fmla="*/ 2147483647 w 312"/>
              <a:gd name="T35" fmla="*/ 2147483647 h 303"/>
              <a:gd name="T36" fmla="*/ 2147483647 w 312"/>
              <a:gd name="T37" fmla="*/ 2147483647 h 303"/>
              <a:gd name="T38" fmla="*/ 2147483647 w 312"/>
              <a:gd name="T39" fmla="*/ 2147483647 h 303"/>
              <a:gd name="T40" fmla="*/ 2147483647 w 312"/>
              <a:gd name="T41" fmla="*/ 2147483647 h 303"/>
              <a:gd name="T42" fmla="*/ 2147483647 w 312"/>
              <a:gd name="T43" fmla="*/ 2147483647 h 303"/>
              <a:gd name="T44" fmla="*/ 2147483647 w 312"/>
              <a:gd name="T45" fmla="*/ 2147483647 h 303"/>
              <a:gd name="T46" fmla="*/ 2147483647 w 312"/>
              <a:gd name="T47" fmla="*/ 2147483647 h 303"/>
              <a:gd name="T48" fmla="*/ 2147483647 w 312"/>
              <a:gd name="T49" fmla="*/ 2147483647 h 303"/>
              <a:gd name="T50" fmla="*/ 2147483647 w 312"/>
              <a:gd name="T51" fmla="*/ 2147483647 h 303"/>
              <a:gd name="T52" fmla="*/ 2147483647 w 312"/>
              <a:gd name="T53" fmla="*/ 2147483647 h 303"/>
              <a:gd name="T54" fmla="*/ 2147483647 w 312"/>
              <a:gd name="T55" fmla="*/ 2147483647 h 303"/>
              <a:gd name="T56" fmla="*/ 2147483647 w 312"/>
              <a:gd name="T57" fmla="*/ 2147483647 h 303"/>
              <a:gd name="T58" fmla="*/ 2147483647 w 312"/>
              <a:gd name="T59" fmla="*/ 0 h 303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312"/>
              <a:gd name="T91" fmla="*/ 0 h 303"/>
              <a:gd name="T92" fmla="*/ 312 w 312"/>
              <a:gd name="T93" fmla="*/ 303 h 303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312" h="303">
                <a:moveTo>
                  <a:pt x="244" y="0"/>
                </a:moveTo>
                <a:cubicBezTo>
                  <a:pt x="231" y="0"/>
                  <a:pt x="219" y="4"/>
                  <a:pt x="209" y="12"/>
                </a:cubicBezTo>
                <a:cubicBezTo>
                  <a:pt x="197" y="22"/>
                  <a:pt x="185" y="34"/>
                  <a:pt x="181" y="49"/>
                </a:cubicBezTo>
                <a:cubicBezTo>
                  <a:pt x="175" y="72"/>
                  <a:pt x="184" y="94"/>
                  <a:pt x="198" y="112"/>
                </a:cubicBezTo>
                <a:cubicBezTo>
                  <a:pt x="197" y="112"/>
                  <a:pt x="196" y="112"/>
                  <a:pt x="195" y="112"/>
                </a:cubicBezTo>
                <a:cubicBezTo>
                  <a:pt x="185" y="112"/>
                  <a:pt x="181" y="101"/>
                  <a:pt x="177" y="92"/>
                </a:cubicBezTo>
                <a:cubicBezTo>
                  <a:pt x="148" y="120"/>
                  <a:pt x="121" y="150"/>
                  <a:pt x="92" y="177"/>
                </a:cubicBezTo>
                <a:cubicBezTo>
                  <a:pt x="85" y="175"/>
                  <a:pt x="78" y="174"/>
                  <a:pt x="71" y="174"/>
                </a:cubicBezTo>
                <a:cubicBezTo>
                  <a:pt x="55" y="174"/>
                  <a:pt x="39" y="180"/>
                  <a:pt x="29" y="192"/>
                </a:cubicBezTo>
                <a:cubicBezTo>
                  <a:pt x="11" y="207"/>
                  <a:pt x="0" y="232"/>
                  <a:pt x="7" y="255"/>
                </a:cubicBezTo>
                <a:cubicBezTo>
                  <a:pt x="9" y="258"/>
                  <a:pt x="9" y="266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28" y="254"/>
                  <a:pt x="40" y="240"/>
                  <a:pt x="53" y="228"/>
                </a:cubicBezTo>
                <a:cubicBezTo>
                  <a:pt x="62" y="236"/>
                  <a:pt x="71" y="246"/>
                  <a:pt x="80" y="255"/>
                </a:cubicBezTo>
                <a:cubicBezTo>
                  <a:pt x="67" y="269"/>
                  <a:pt x="53" y="282"/>
                  <a:pt x="40" y="296"/>
                </a:cubicBezTo>
                <a:cubicBezTo>
                  <a:pt x="49" y="300"/>
                  <a:pt x="60" y="303"/>
                  <a:pt x="70" y="303"/>
                </a:cubicBezTo>
                <a:cubicBezTo>
                  <a:pt x="81" y="303"/>
                  <a:pt x="91" y="300"/>
                  <a:pt x="100" y="295"/>
                </a:cubicBezTo>
                <a:cubicBezTo>
                  <a:pt x="117" y="282"/>
                  <a:pt x="133" y="265"/>
                  <a:pt x="134" y="244"/>
                </a:cubicBezTo>
                <a:cubicBezTo>
                  <a:pt x="137" y="224"/>
                  <a:pt x="127" y="206"/>
                  <a:pt x="116" y="191"/>
                </a:cubicBezTo>
                <a:cubicBezTo>
                  <a:pt x="117" y="190"/>
                  <a:pt x="117" y="190"/>
                  <a:pt x="118" y="190"/>
                </a:cubicBezTo>
                <a:cubicBezTo>
                  <a:pt x="128" y="190"/>
                  <a:pt x="133" y="202"/>
                  <a:pt x="138" y="209"/>
                </a:cubicBezTo>
                <a:cubicBezTo>
                  <a:pt x="166" y="182"/>
                  <a:pt x="194" y="153"/>
                  <a:pt x="222" y="126"/>
                </a:cubicBezTo>
                <a:cubicBezTo>
                  <a:pt x="230" y="127"/>
                  <a:pt x="237" y="129"/>
                  <a:pt x="245" y="129"/>
                </a:cubicBezTo>
                <a:cubicBezTo>
                  <a:pt x="249" y="129"/>
                  <a:pt x="252" y="128"/>
                  <a:pt x="256" y="127"/>
                </a:cubicBezTo>
                <a:cubicBezTo>
                  <a:pt x="274" y="125"/>
                  <a:pt x="286" y="110"/>
                  <a:pt x="298" y="97"/>
                </a:cubicBezTo>
                <a:cubicBezTo>
                  <a:pt x="312" y="79"/>
                  <a:pt x="311" y="54"/>
                  <a:pt x="302" y="34"/>
                </a:cubicBezTo>
                <a:cubicBezTo>
                  <a:pt x="287" y="47"/>
                  <a:pt x="274" y="62"/>
                  <a:pt x="260" y="75"/>
                </a:cubicBezTo>
                <a:cubicBezTo>
                  <a:pt x="251" y="66"/>
                  <a:pt x="242" y="57"/>
                  <a:pt x="234" y="48"/>
                </a:cubicBezTo>
                <a:cubicBezTo>
                  <a:pt x="247" y="34"/>
                  <a:pt x="261" y="20"/>
                  <a:pt x="274" y="7"/>
                </a:cubicBezTo>
                <a:cubicBezTo>
                  <a:pt x="265" y="2"/>
                  <a:pt x="255" y="0"/>
                  <a:pt x="244" y="0"/>
                </a:cubicBezTo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lIns="91440" tIns="45720" rIns="91440" bIns="45720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21" name="任意多边形 5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10800000">
            <a:off x="2467610" y="1986280"/>
            <a:ext cx="1163955" cy="1325245"/>
          </a:xfrm>
          <a:custGeom>
            <a:avLst/>
            <a:gdLst>
              <a:gd name="T0" fmla="*/ 908968 w 826161"/>
              <a:gd name="T1" fmla="*/ 1109414 h 940604"/>
              <a:gd name="T2" fmla="*/ 65461 w 826161"/>
              <a:gd name="T3" fmla="*/ 1109414 h 940604"/>
              <a:gd name="T4" fmla="*/ 0 w 826161"/>
              <a:gd name="T5" fmla="*/ 1043954 h 940604"/>
              <a:gd name="T6" fmla="*/ 0 w 826161"/>
              <a:gd name="T7" fmla="*/ 200444 h 940604"/>
              <a:gd name="T8" fmla="*/ 65461 w 826161"/>
              <a:gd name="T9" fmla="*/ 134981 h 940604"/>
              <a:gd name="T10" fmla="*/ 408927 w 826161"/>
              <a:gd name="T11" fmla="*/ 134981 h 940604"/>
              <a:gd name="T12" fmla="*/ 487216 w 826161"/>
              <a:gd name="T13" fmla="*/ 0 h 940604"/>
              <a:gd name="T14" fmla="*/ 565504 w 826161"/>
              <a:gd name="T15" fmla="*/ 134981 h 940604"/>
              <a:gd name="T16" fmla="*/ 908968 w 826161"/>
              <a:gd name="T17" fmla="*/ 134981 h 940604"/>
              <a:gd name="T18" fmla="*/ 974430 w 826161"/>
              <a:gd name="T19" fmla="*/ 200444 h 940604"/>
              <a:gd name="T20" fmla="*/ 974430 w 826161"/>
              <a:gd name="T21" fmla="*/ 1043954 h 940604"/>
              <a:gd name="T22" fmla="*/ 908968 w 826161"/>
              <a:gd name="T23" fmla="*/ 1109414 h 9406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6161"/>
              <a:gd name="T37" fmla="*/ 0 h 940604"/>
              <a:gd name="T38" fmla="*/ 826161 w 826161"/>
              <a:gd name="T39" fmla="*/ 940604 h 94060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>
            <a:solidFill>
              <a:srgbClr val="FFF2D8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153" name="Freeform 4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733290" y="2168525"/>
            <a:ext cx="684530" cy="601345"/>
          </a:xfrm>
          <a:custGeom>
            <a:avLst/>
            <a:gdLst>
              <a:gd name="T0" fmla="*/ 9368 w 327"/>
              <a:gd name="T1" fmla="*/ 498 h 287"/>
              <a:gd name="T2" fmla="*/ 12377 w 327"/>
              <a:gd name="T3" fmla="*/ 410 h 287"/>
              <a:gd name="T4" fmla="*/ 20229 w 327"/>
              <a:gd name="T5" fmla="*/ 3729 h 287"/>
              <a:gd name="T6" fmla="*/ 22545 w 327"/>
              <a:gd name="T7" fmla="*/ 3943 h 287"/>
              <a:gd name="T8" fmla="*/ 30094 w 327"/>
              <a:gd name="T9" fmla="*/ 1103 h 287"/>
              <a:gd name="T10" fmla="*/ 32192 w 327"/>
              <a:gd name="T11" fmla="*/ 912 h 287"/>
              <a:gd name="T12" fmla="*/ 32713 w 327"/>
              <a:gd name="T13" fmla="*/ 2923 h 287"/>
              <a:gd name="T14" fmla="*/ 32713 w 327"/>
              <a:gd name="T15" fmla="*/ 13411 h 287"/>
              <a:gd name="T16" fmla="*/ 29880 w 327"/>
              <a:gd name="T17" fmla="*/ 10488 h 287"/>
              <a:gd name="T18" fmla="*/ 29792 w 327"/>
              <a:gd name="T19" fmla="*/ 4441 h 287"/>
              <a:gd name="T20" fmla="*/ 21527 w 327"/>
              <a:gd name="T21" fmla="*/ 7257 h 287"/>
              <a:gd name="T22" fmla="*/ 10968 w 327"/>
              <a:gd name="T23" fmla="*/ 2923 h 287"/>
              <a:gd name="T24" fmla="*/ 2726 w 327"/>
              <a:gd name="T25" fmla="*/ 6759 h 287"/>
              <a:gd name="T26" fmla="*/ 2726 w 327"/>
              <a:gd name="T27" fmla="*/ 25114 h 287"/>
              <a:gd name="T28" fmla="*/ 9456 w 327"/>
              <a:gd name="T29" fmla="*/ 22079 h 287"/>
              <a:gd name="T30" fmla="*/ 10559 w 327"/>
              <a:gd name="T31" fmla="*/ 24918 h 287"/>
              <a:gd name="T32" fmla="*/ 2316 w 327"/>
              <a:gd name="T33" fmla="*/ 28540 h 287"/>
              <a:gd name="T34" fmla="*/ 195 w 327"/>
              <a:gd name="T35" fmla="*/ 28754 h 287"/>
              <a:gd name="T36" fmla="*/ 195 w 327"/>
              <a:gd name="T37" fmla="*/ 4636 h 287"/>
              <a:gd name="T38" fmla="*/ 9368 w 327"/>
              <a:gd name="T39" fmla="*/ 498 h 2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27"/>
              <a:gd name="T61" fmla="*/ 0 h 287"/>
              <a:gd name="T62" fmla="*/ 327 w 327"/>
              <a:gd name="T63" fmla="*/ 287 h 2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27" h="287">
                <a:moveTo>
                  <a:pt x="93" y="5"/>
                </a:moveTo>
                <a:cubicBezTo>
                  <a:pt x="102" y="0"/>
                  <a:pt x="113" y="0"/>
                  <a:pt x="123" y="4"/>
                </a:cubicBezTo>
                <a:cubicBezTo>
                  <a:pt x="149" y="15"/>
                  <a:pt x="175" y="25"/>
                  <a:pt x="201" y="37"/>
                </a:cubicBezTo>
                <a:cubicBezTo>
                  <a:pt x="208" y="41"/>
                  <a:pt x="216" y="42"/>
                  <a:pt x="224" y="39"/>
                </a:cubicBezTo>
                <a:cubicBezTo>
                  <a:pt x="249" y="30"/>
                  <a:pt x="274" y="20"/>
                  <a:pt x="299" y="11"/>
                </a:cubicBezTo>
                <a:cubicBezTo>
                  <a:pt x="305" y="8"/>
                  <a:pt x="313" y="7"/>
                  <a:pt x="320" y="9"/>
                </a:cubicBezTo>
                <a:cubicBezTo>
                  <a:pt x="327" y="13"/>
                  <a:pt x="325" y="22"/>
                  <a:pt x="325" y="29"/>
                </a:cubicBezTo>
                <a:cubicBezTo>
                  <a:pt x="325" y="64"/>
                  <a:pt x="326" y="99"/>
                  <a:pt x="325" y="133"/>
                </a:cubicBezTo>
                <a:cubicBezTo>
                  <a:pt x="316" y="123"/>
                  <a:pt x="307" y="113"/>
                  <a:pt x="297" y="104"/>
                </a:cubicBezTo>
                <a:cubicBezTo>
                  <a:pt x="296" y="84"/>
                  <a:pt x="297" y="64"/>
                  <a:pt x="296" y="44"/>
                </a:cubicBezTo>
                <a:cubicBezTo>
                  <a:pt x="268" y="50"/>
                  <a:pt x="242" y="66"/>
                  <a:pt x="214" y="72"/>
                </a:cubicBezTo>
                <a:cubicBezTo>
                  <a:pt x="178" y="61"/>
                  <a:pt x="144" y="43"/>
                  <a:pt x="109" y="29"/>
                </a:cubicBezTo>
                <a:cubicBezTo>
                  <a:pt x="98" y="34"/>
                  <a:pt x="44" y="59"/>
                  <a:pt x="27" y="67"/>
                </a:cubicBezTo>
                <a:cubicBezTo>
                  <a:pt x="26" y="81"/>
                  <a:pt x="25" y="203"/>
                  <a:pt x="27" y="249"/>
                </a:cubicBezTo>
                <a:cubicBezTo>
                  <a:pt x="50" y="241"/>
                  <a:pt x="72" y="229"/>
                  <a:pt x="94" y="219"/>
                </a:cubicBezTo>
                <a:cubicBezTo>
                  <a:pt x="101" y="227"/>
                  <a:pt x="103" y="237"/>
                  <a:pt x="105" y="247"/>
                </a:cubicBezTo>
                <a:cubicBezTo>
                  <a:pt x="77" y="258"/>
                  <a:pt x="51" y="272"/>
                  <a:pt x="23" y="283"/>
                </a:cubicBezTo>
                <a:cubicBezTo>
                  <a:pt x="16" y="287"/>
                  <a:pt x="9" y="285"/>
                  <a:pt x="2" y="285"/>
                </a:cubicBezTo>
                <a:cubicBezTo>
                  <a:pt x="1" y="235"/>
                  <a:pt x="0" y="77"/>
                  <a:pt x="2" y="46"/>
                </a:cubicBezTo>
                <a:cubicBezTo>
                  <a:pt x="32" y="32"/>
                  <a:pt x="63" y="19"/>
                  <a:pt x="93" y="5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lIns="91440" tIns="45720" rIns="91440" bIns="45720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154" name="Freeform 46"/>
          <p:cNvSpPr>
            <a:spLocks noEditPoints="1" noChangeArrowheads="1"/>
          </p:cNvSpPr>
          <p:nvPr>
            <p:custDataLst>
              <p:tags r:id="rId13"/>
            </p:custDataLst>
          </p:nvPr>
        </p:nvSpPr>
        <p:spPr bwMode="auto">
          <a:xfrm>
            <a:off x="4957445" y="2376170"/>
            <a:ext cx="554355" cy="548640"/>
          </a:xfrm>
          <a:custGeom>
            <a:avLst/>
            <a:gdLst>
              <a:gd name="T0" fmla="*/ 1297 w 265"/>
              <a:gd name="T1" fmla="*/ 11883 h 262"/>
              <a:gd name="T2" fmla="*/ 9856 w 265"/>
              <a:gd name="T3" fmla="*/ 195 h 262"/>
              <a:gd name="T4" fmla="*/ 16774 w 265"/>
              <a:gd name="T5" fmla="*/ 2122 h 262"/>
              <a:gd name="T6" fmla="*/ 19907 w 265"/>
              <a:gd name="T7" fmla="*/ 5844 h 262"/>
              <a:gd name="T8" fmla="*/ 20707 w 265"/>
              <a:gd name="T9" fmla="*/ 11083 h 262"/>
              <a:gd name="T10" fmla="*/ 18480 w 265"/>
              <a:gd name="T11" fmla="*/ 16819 h 262"/>
              <a:gd name="T12" fmla="*/ 21613 w 265"/>
              <a:gd name="T13" fmla="*/ 18229 h 262"/>
              <a:gd name="T14" fmla="*/ 25635 w 265"/>
              <a:gd name="T15" fmla="*/ 22165 h 262"/>
              <a:gd name="T16" fmla="*/ 22501 w 265"/>
              <a:gd name="T17" fmla="*/ 25371 h 262"/>
              <a:gd name="T18" fmla="*/ 17787 w 265"/>
              <a:gd name="T19" fmla="*/ 21258 h 262"/>
              <a:gd name="T20" fmla="*/ 16165 w 265"/>
              <a:gd name="T21" fmla="*/ 18420 h 262"/>
              <a:gd name="T22" fmla="*/ 9033 w 265"/>
              <a:gd name="T23" fmla="*/ 19634 h 262"/>
              <a:gd name="T24" fmla="*/ 1297 w 265"/>
              <a:gd name="T25" fmla="*/ 11883 h 262"/>
              <a:gd name="T26" fmla="*/ 10051 w 265"/>
              <a:gd name="T27" fmla="*/ 3615 h 262"/>
              <a:gd name="T28" fmla="*/ 5016 w 265"/>
              <a:gd name="T29" fmla="*/ 7449 h 262"/>
              <a:gd name="T30" fmla="*/ 8233 w 265"/>
              <a:gd name="T31" fmla="*/ 15912 h 262"/>
              <a:gd name="T32" fmla="*/ 17183 w 265"/>
              <a:gd name="T33" fmla="*/ 11581 h 262"/>
              <a:gd name="T34" fmla="*/ 10051 w 265"/>
              <a:gd name="T35" fmla="*/ 3615 h 26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65"/>
              <a:gd name="T55" fmla="*/ 0 h 262"/>
              <a:gd name="T56" fmla="*/ 265 w 265"/>
              <a:gd name="T57" fmla="*/ 262 h 26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65" h="262">
                <a:moveTo>
                  <a:pt x="13" y="118"/>
                </a:moveTo>
                <a:cubicBezTo>
                  <a:pt x="0" y="64"/>
                  <a:pt x="44" y="7"/>
                  <a:pt x="98" y="2"/>
                </a:cubicBezTo>
                <a:cubicBezTo>
                  <a:pt x="120" y="0"/>
                  <a:pt x="150" y="7"/>
                  <a:pt x="167" y="21"/>
                </a:cubicBezTo>
                <a:cubicBezTo>
                  <a:pt x="180" y="30"/>
                  <a:pt x="190" y="44"/>
                  <a:pt x="198" y="58"/>
                </a:cubicBezTo>
                <a:cubicBezTo>
                  <a:pt x="205" y="72"/>
                  <a:pt x="207" y="95"/>
                  <a:pt x="206" y="110"/>
                </a:cubicBezTo>
                <a:cubicBezTo>
                  <a:pt x="205" y="131"/>
                  <a:pt x="192" y="148"/>
                  <a:pt x="184" y="167"/>
                </a:cubicBezTo>
                <a:cubicBezTo>
                  <a:pt x="195" y="170"/>
                  <a:pt x="207" y="172"/>
                  <a:pt x="215" y="181"/>
                </a:cubicBezTo>
                <a:cubicBezTo>
                  <a:pt x="228" y="195"/>
                  <a:pt x="246" y="204"/>
                  <a:pt x="255" y="220"/>
                </a:cubicBezTo>
                <a:cubicBezTo>
                  <a:pt x="265" y="239"/>
                  <a:pt x="242" y="262"/>
                  <a:pt x="224" y="252"/>
                </a:cubicBezTo>
                <a:cubicBezTo>
                  <a:pt x="207" y="240"/>
                  <a:pt x="192" y="225"/>
                  <a:pt x="177" y="211"/>
                </a:cubicBezTo>
                <a:cubicBezTo>
                  <a:pt x="168" y="204"/>
                  <a:pt x="172" y="189"/>
                  <a:pt x="161" y="183"/>
                </a:cubicBezTo>
                <a:cubicBezTo>
                  <a:pt x="139" y="193"/>
                  <a:pt x="114" y="202"/>
                  <a:pt x="90" y="195"/>
                </a:cubicBezTo>
                <a:cubicBezTo>
                  <a:pt x="51" y="188"/>
                  <a:pt x="20" y="156"/>
                  <a:pt x="13" y="118"/>
                </a:cubicBezTo>
                <a:close/>
                <a:moveTo>
                  <a:pt x="100" y="36"/>
                </a:moveTo>
                <a:cubicBezTo>
                  <a:pt x="78" y="40"/>
                  <a:pt x="59" y="54"/>
                  <a:pt x="50" y="74"/>
                </a:cubicBezTo>
                <a:cubicBezTo>
                  <a:pt x="38" y="105"/>
                  <a:pt x="50" y="145"/>
                  <a:pt x="82" y="158"/>
                </a:cubicBezTo>
                <a:cubicBezTo>
                  <a:pt x="117" y="175"/>
                  <a:pt x="163" y="153"/>
                  <a:pt x="171" y="115"/>
                </a:cubicBezTo>
                <a:cubicBezTo>
                  <a:pt x="184" y="73"/>
                  <a:pt x="142" y="28"/>
                  <a:pt x="100" y="36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lIns="91440" tIns="45720" rIns="91440" bIns="45720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155" name="Freeform 4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070475" y="2571115"/>
            <a:ext cx="125730" cy="133350"/>
          </a:xfrm>
          <a:custGeom>
            <a:avLst/>
            <a:gdLst>
              <a:gd name="T0" fmla="*/ 0 w 60"/>
              <a:gd name="T1" fmla="*/ 988 h 64"/>
              <a:gd name="T2" fmla="*/ 1902 w 60"/>
              <a:gd name="T3" fmla="*/ 107 h 64"/>
              <a:gd name="T4" fmla="*/ 3116 w 60"/>
              <a:gd name="T5" fmla="*/ 2692 h 64"/>
              <a:gd name="T6" fmla="*/ 5924 w 60"/>
              <a:gd name="T7" fmla="*/ 4200 h 64"/>
              <a:gd name="T8" fmla="*/ 6031 w 60"/>
              <a:gd name="T9" fmla="*/ 5792 h 64"/>
              <a:gd name="T10" fmla="*/ 0 w 60"/>
              <a:gd name="T11" fmla="*/ 988 h 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0"/>
              <a:gd name="T19" fmla="*/ 0 h 64"/>
              <a:gd name="T20" fmla="*/ 60 w 60"/>
              <a:gd name="T21" fmla="*/ 64 h 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0" h="64">
                <a:moveTo>
                  <a:pt x="0" y="10"/>
                </a:moveTo>
                <a:cubicBezTo>
                  <a:pt x="1" y="0"/>
                  <a:pt x="12" y="0"/>
                  <a:pt x="19" y="1"/>
                </a:cubicBezTo>
                <a:cubicBezTo>
                  <a:pt x="21" y="10"/>
                  <a:pt x="24" y="20"/>
                  <a:pt x="31" y="27"/>
                </a:cubicBezTo>
                <a:cubicBezTo>
                  <a:pt x="38" y="35"/>
                  <a:pt x="49" y="38"/>
                  <a:pt x="59" y="42"/>
                </a:cubicBezTo>
                <a:cubicBezTo>
                  <a:pt x="60" y="47"/>
                  <a:pt x="60" y="52"/>
                  <a:pt x="60" y="58"/>
                </a:cubicBezTo>
                <a:cubicBezTo>
                  <a:pt x="31" y="64"/>
                  <a:pt x="4" y="38"/>
                  <a:pt x="0" y="10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lIns="91440" tIns="45720" rIns="91440" bIns="45720">
            <a:normAutofit fontScale="25000" lnSpcReduction="20000"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156" name="任意多边形 5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10800000">
            <a:off x="4540885" y="1966595"/>
            <a:ext cx="1163955" cy="1325245"/>
          </a:xfrm>
          <a:custGeom>
            <a:avLst/>
            <a:gdLst>
              <a:gd name="T0" fmla="*/ 908968 w 826161"/>
              <a:gd name="T1" fmla="*/ 1109414 h 940604"/>
              <a:gd name="T2" fmla="*/ 65461 w 826161"/>
              <a:gd name="T3" fmla="*/ 1109414 h 940604"/>
              <a:gd name="T4" fmla="*/ 0 w 826161"/>
              <a:gd name="T5" fmla="*/ 1043954 h 940604"/>
              <a:gd name="T6" fmla="*/ 0 w 826161"/>
              <a:gd name="T7" fmla="*/ 200444 h 940604"/>
              <a:gd name="T8" fmla="*/ 65461 w 826161"/>
              <a:gd name="T9" fmla="*/ 134981 h 940604"/>
              <a:gd name="T10" fmla="*/ 408927 w 826161"/>
              <a:gd name="T11" fmla="*/ 134981 h 940604"/>
              <a:gd name="T12" fmla="*/ 487216 w 826161"/>
              <a:gd name="T13" fmla="*/ 0 h 940604"/>
              <a:gd name="T14" fmla="*/ 565504 w 826161"/>
              <a:gd name="T15" fmla="*/ 134981 h 940604"/>
              <a:gd name="T16" fmla="*/ 908968 w 826161"/>
              <a:gd name="T17" fmla="*/ 134981 h 940604"/>
              <a:gd name="T18" fmla="*/ 974430 w 826161"/>
              <a:gd name="T19" fmla="*/ 200444 h 940604"/>
              <a:gd name="T20" fmla="*/ 974430 w 826161"/>
              <a:gd name="T21" fmla="*/ 1043954 h 940604"/>
              <a:gd name="T22" fmla="*/ 908968 w 826161"/>
              <a:gd name="T23" fmla="*/ 1109414 h 9406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6161"/>
              <a:gd name="T37" fmla="*/ 0 h 940604"/>
              <a:gd name="T38" fmla="*/ 826161 w 826161"/>
              <a:gd name="T39" fmla="*/ 940604 h 94060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>
            <a:solidFill>
              <a:srgbClr val="FFF2D8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157" name="任意多边形 156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087485" y="2200275"/>
            <a:ext cx="622935" cy="745490"/>
          </a:xfrm>
          <a:custGeom>
            <a:avLst/>
            <a:gdLst>
              <a:gd name="connsiteX0" fmla="*/ 475450 w 622897"/>
              <a:gd name="connsiteY0" fmla="*/ 434862 h 745214"/>
              <a:gd name="connsiteX1" fmla="*/ 539615 w 622897"/>
              <a:gd name="connsiteY1" fmla="*/ 573869 h 745214"/>
              <a:gd name="connsiteX2" fmla="*/ 539615 w 622897"/>
              <a:gd name="connsiteY2" fmla="*/ 741559 h 745214"/>
              <a:gd name="connsiteX3" fmla="*/ 433411 w 622897"/>
              <a:gd name="connsiteY3" fmla="*/ 743766 h 745214"/>
              <a:gd name="connsiteX4" fmla="*/ 431198 w 622897"/>
              <a:gd name="connsiteY4" fmla="*/ 573869 h 745214"/>
              <a:gd name="connsiteX5" fmla="*/ 382521 w 622897"/>
              <a:gd name="connsiteY5" fmla="*/ 498849 h 745214"/>
              <a:gd name="connsiteX6" fmla="*/ 382521 w 622897"/>
              <a:gd name="connsiteY6" fmla="*/ 490023 h 745214"/>
              <a:gd name="connsiteX7" fmla="*/ 475450 w 622897"/>
              <a:gd name="connsiteY7" fmla="*/ 434862 h 745214"/>
              <a:gd name="connsiteX8" fmla="*/ 495216 w 622897"/>
              <a:gd name="connsiteY8" fmla="*/ 578 h 745214"/>
              <a:gd name="connsiteX9" fmla="*/ 528804 w 622897"/>
              <a:gd name="connsiteY9" fmla="*/ 28518 h 745214"/>
              <a:gd name="connsiteX10" fmla="*/ 617266 w 622897"/>
              <a:gd name="connsiteY10" fmla="*/ 134480 h 745214"/>
              <a:gd name="connsiteX11" fmla="*/ 615054 w 622897"/>
              <a:gd name="connsiteY11" fmla="*/ 172009 h 745214"/>
              <a:gd name="connsiteX12" fmla="*/ 550920 w 622897"/>
              <a:gd name="connsiteY12" fmla="*/ 178631 h 745214"/>
              <a:gd name="connsiteX13" fmla="*/ 464669 w 622897"/>
              <a:gd name="connsiteY13" fmla="*/ 366273 h 745214"/>
              <a:gd name="connsiteX14" fmla="*/ 276688 w 622897"/>
              <a:gd name="connsiteY14" fmla="*/ 481066 h 745214"/>
              <a:gd name="connsiteX15" fmla="*/ 201496 w 622897"/>
              <a:gd name="connsiteY15" fmla="*/ 545085 h 745214"/>
              <a:gd name="connsiteX16" fmla="*/ 186015 w 622897"/>
              <a:gd name="connsiteY16" fmla="*/ 741557 h 745214"/>
              <a:gd name="connsiteX17" fmla="*/ 86496 w 622897"/>
              <a:gd name="connsiteY17" fmla="*/ 743765 h 745214"/>
              <a:gd name="connsiteX18" fmla="*/ 86496 w 622897"/>
              <a:gd name="connsiteY18" fmla="*/ 582613 h 745214"/>
              <a:gd name="connsiteX19" fmla="*/ 110823 w 622897"/>
              <a:gd name="connsiteY19" fmla="*/ 489896 h 745214"/>
              <a:gd name="connsiteX20" fmla="*/ 203707 w 622897"/>
              <a:gd name="connsiteY20" fmla="*/ 399386 h 745214"/>
              <a:gd name="connsiteX21" fmla="*/ 320919 w 622897"/>
              <a:gd name="connsiteY21" fmla="*/ 328745 h 745214"/>
              <a:gd name="connsiteX22" fmla="*/ 424862 w 622897"/>
              <a:gd name="connsiteY22" fmla="*/ 247065 h 745214"/>
              <a:gd name="connsiteX23" fmla="*/ 435919 w 622897"/>
              <a:gd name="connsiteY23" fmla="*/ 178631 h 745214"/>
              <a:gd name="connsiteX24" fmla="*/ 362938 w 622897"/>
              <a:gd name="connsiteY24" fmla="*/ 165386 h 745214"/>
              <a:gd name="connsiteX25" fmla="*/ 389477 w 622897"/>
              <a:gd name="connsiteY25" fmla="*/ 105782 h 745214"/>
              <a:gd name="connsiteX26" fmla="*/ 480150 w 622897"/>
              <a:gd name="connsiteY26" fmla="*/ 2027 h 745214"/>
              <a:gd name="connsiteX27" fmla="*/ 495216 w 622897"/>
              <a:gd name="connsiteY27" fmla="*/ 578 h 745214"/>
              <a:gd name="connsiteX28" fmla="*/ 136152 w 622897"/>
              <a:gd name="connsiteY28" fmla="*/ 383 h 745214"/>
              <a:gd name="connsiteX29" fmla="*/ 157183 w 622897"/>
              <a:gd name="connsiteY29" fmla="*/ 11403 h 745214"/>
              <a:gd name="connsiteX30" fmla="*/ 254592 w 622897"/>
              <a:gd name="connsiteY30" fmla="*/ 126013 h 745214"/>
              <a:gd name="connsiteX31" fmla="*/ 254592 w 622897"/>
              <a:gd name="connsiteY31" fmla="*/ 174502 h 745214"/>
              <a:gd name="connsiteX32" fmla="*/ 185963 w 622897"/>
              <a:gd name="connsiteY32" fmla="*/ 178910 h 745214"/>
              <a:gd name="connsiteX33" fmla="*/ 250165 w 622897"/>
              <a:gd name="connsiteY33" fmla="*/ 297928 h 745214"/>
              <a:gd name="connsiteX34" fmla="*/ 143900 w 622897"/>
              <a:gd name="connsiteY34" fmla="*/ 355233 h 745214"/>
              <a:gd name="connsiteX35" fmla="*/ 79698 w 622897"/>
              <a:gd name="connsiteY35" fmla="*/ 178910 h 745214"/>
              <a:gd name="connsiteX36" fmla="*/ 0 w 622897"/>
              <a:gd name="connsiteY36" fmla="*/ 150257 h 745214"/>
              <a:gd name="connsiteX37" fmla="*/ 46491 w 622897"/>
              <a:gd name="connsiteY37" fmla="*/ 88544 h 745214"/>
              <a:gd name="connsiteX38" fmla="*/ 115120 w 622897"/>
              <a:gd name="connsiteY38" fmla="*/ 9199 h 745214"/>
              <a:gd name="connsiteX39" fmla="*/ 136152 w 622897"/>
              <a:gd name="connsiteY39" fmla="*/ 383 h 74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2897" h="745214">
                <a:moveTo>
                  <a:pt x="475450" y="434862"/>
                </a:moveTo>
                <a:cubicBezTo>
                  <a:pt x="508639" y="474578"/>
                  <a:pt x="539615" y="520914"/>
                  <a:pt x="539615" y="573869"/>
                </a:cubicBezTo>
                <a:cubicBezTo>
                  <a:pt x="539615" y="629030"/>
                  <a:pt x="541828" y="686398"/>
                  <a:pt x="539615" y="741559"/>
                </a:cubicBezTo>
                <a:cubicBezTo>
                  <a:pt x="504214" y="745972"/>
                  <a:pt x="468812" y="745972"/>
                  <a:pt x="433411" y="743766"/>
                </a:cubicBezTo>
                <a:cubicBezTo>
                  <a:pt x="431198" y="686398"/>
                  <a:pt x="435623" y="629030"/>
                  <a:pt x="431198" y="573869"/>
                </a:cubicBezTo>
                <a:cubicBezTo>
                  <a:pt x="428986" y="542978"/>
                  <a:pt x="404647" y="520914"/>
                  <a:pt x="382521" y="498849"/>
                </a:cubicBezTo>
                <a:cubicBezTo>
                  <a:pt x="382521" y="496643"/>
                  <a:pt x="382521" y="492230"/>
                  <a:pt x="382521" y="490023"/>
                </a:cubicBezTo>
                <a:cubicBezTo>
                  <a:pt x="413497" y="470165"/>
                  <a:pt x="444474" y="452514"/>
                  <a:pt x="475450" y="434862"/>
                </a:cubicBezTo>
                <a:close/>
                <a:moveTo>
                  <a:pt x="495216" y="578"/>
                </a:moveTo>
                <a:cubicBezTo>
                  <a:pt x="508901" y="3683"/>
                  <a:pt x="518852" y="18584"/>
                  <a:pt x="528804" y="28518"/>
                </a:cubicBezTo>
                <a:cubicBezTo>
                  <a:pt x="557554" y="63839"/>
                  <a:pt x="590727" y="96952"/>
                  <a:pt x="617266" y="134480"/>
                </a:cubicBezTo>
                <a:cubicBezTo>
                  <a:pt x="626112" y="145518"/>
                  <a:pt x="623900" y="163178"/>
                  <a:pt x="615054" y="172009"/>
                </a:cubicBezTo>
                <a:cubicBezTo>
                  <a:pt x="595150" y="180839"/>
                  <a:pt x="573035" y="176424"/>
                  <a:pt x="550920" y="178631"/>
                </a:cubicBezTo>
                <a:cubicBezTo>
                  <a:pt x="546496" y="247065"/>
                  <a:pt x="524381" y="322122"/>
                  <a:pt x="464669" y="366273"/>
                </a:cubicBezTo>
                <a:cubicBezTo>
                  <a:pt x="404958" y="406009"/>
                  <a:pt x="338611" y="441330"/>
                  <a:pt x="276688" y="481066"/>
                </a:cubicBezTo>
                <a:cubicBezTo>
                  <a:pt x="250150" y="498726"/>
                  <a:pt x="214765" y="511972"/>
                  <a:pt x="201496" y="545085"/>
                </a:cubicBezTo>
                <a:cubicBezTo>
                  <a:pt x="177169" y="606896"/>
                  <a:pt x="194861" y="677538"/>
                  <a:pt x="186015" y="741557"/>
                </a:cubicBezTo>
                <a:cubicBezTo>
                  <a:pt x="152842" y="745972"/>
                  <a:pt x="119669" y="745972"/>
                  <a:pt x="86496" y="743765"/>
                </a:cubicBezTo>
                <a:cubicBezTo>
                  <a:pt x="84284" y="690783"/>
                  <a:pt x="86496" y="635595"/>
                  <a:pt x="86496" y="582613"/>
                </a:cubicBezTo>
                <a:cubicBezTo>
                  <a:pt x="86496" y="549500"/>
                  <a:pt x="90919" y="516387"/>
                  <a:pt x="110823" y="489896"/>
                </a:cubicBezTo>
                <a:cubicBezTo>
                  <a:pt x="139573" y="456783"/>
                  <a:pt x="174957" y="430292"/>
                  <a:pt x="203707" y="399386"/>
                </a:cubicBezTo>
                <a:cubicBezTo>
                  <a:pt x="241304" y="370688"/>
                  <a:pt x="283323" y="355235"/>
                  <a:pt x="320919" y="328745"/>
                </a:cubicBezTo>
                <a:cubicBezTo>
                  <a:pt x="356304" y="302254"/>
                  <a:pt x="402746" y="286801"/>
                  <a:pt x="424862" y="247065"/>
                </a:cubicBezTo>
                <a:cubicBezTo>
                  <a:pt x="435919" y="224990"/>
                  <a:pt x="444766" y="200707"/>
                  <a:pt x="435919" y="178631"/>
                </a:cubicBezTo>
                <a:cubicBezTo>
                  <a:pt x="411592" y="174216"/>
                  <a:pt x="382842" y="183046"/>
                  <a:pt x="362938" y="165386"/>
                </a:cubicBezTo>
                <a:cubicBezTo>
                  <a:pt x="354092" y="141103"/>
                  <a:pt x="376208" y="123442"/>
                  <a:pt x="389477" y="105782"/>
                </a:cubicBezTo>
                <a:cubicBezTo>
                  <a:pt x="420438" y="72669"/>
                  <a:pt x="446977" y="32933"/>
                  <a:pt x="480150" y="2027"/>
                </a:cubicBezTo>
                <a:cubicBezTo>
                  <a:pt x="485679" y="-180"/>
                  <a:pt x="490655" y="-456"/>
                  <a:pt x="495216" y="578"/>
                </a:cubicBezTo>
                <a:close/>
                <a:moveTo>
                  <a:pt x="136152" y="383"/>
                </a:moveTo>
                <a:cubicBezTo>
                  <a:pt x="144454" y="934"/>
                  <a:pt x="152756" y="4791"/>
                  <a:pt x="157183" y="11403"/>
                </a:cubicBezTo>
                <a:cubicBezTo>
                  <a:pt x="188177" y="51076"/>
                  <a:pt x="221385" y="88544"/>
                  <a:pt x="254592" y="126013"/>
                </a:cubicBezTo>
                <a:cubicBezTo>
                  <a:pt x="267875" y="139237"/>
                  <a:pt x="272303" y="163482"/>
                  <a:pt x="254592" y="174502"/>
                </a:cubicBezTo>
                <a:cubicBezTo>
                  <a:pt x="232454" y="178910"/>
                  <a:pt x="210315" y="176706"/>
                  <a:pt x="185963" y="178910"/>
                </a:cubicBezTo>
                <a:cubicBezTo>
                  <a:pt x="179321" y="227399"/>
                  <a:pt x="210315" y="271479"/>
                  <a:pt x="250165" y="297928"/>
                </a:cubicBezTo>
                <a:cubicBezTo>
                  <a:pt x="214743" y="315560"/>
                  <a:pt x="181535" y="339805"/>
                  <a:pt x="143900" y="355233"/>
                </a:cubicBezTo>
                <a:cubicBezTo>
                  <a:pt x="101837" y="306744"/>
                  <a:pt x="73057" y="245031"/>
                  <a:pt x="79698" y="178910"/>
                </a:cubicBezTo>
                <a:cubicBezTo>
                  <a:pt x="53132" y="174502"/>
                  <a:pt x="2214" y="189930"/>
                  <a:pt x="0" y="150257"/>
                </a:cubicBezTo>
                <a:cubicBezTo>
                  <a:pt x="8855" y="126013"/>
                  <a:pt x="28780" y="108381"/>
                  <a:pt x="46491" y="88544"/>
                </a:cubicBezTo>
                <a:cubicBezTo>
                  <a:pt x="68629" y="64300"/>
                  <a:pt x="90768" y="35648"/>
                  <a:pt x="115120" y="9199"/>
                </a:cubicBezTo>
                <a:cubicBezTo>
                  <a:pt x="119548" y="2587"/>
                  <a:pt x="127850" y="-168"/>
                  <a:pt x="136152" y="383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158" name="任意多边形 6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10800000">
            <a:off x="8818245" y="1995170"/>
            <a:ext cx="1163955" cy="1325245"/>
          </a:xfrm>
          <a:custGeom>
            <a:avLst/>
            <a:gdLst>
              <a:gd name="T0" fmla="*/ 908968 w 826161"/>
              <a:gd name="T1" fmla="*/ 1109414 h 940604"/>
              <a:gd name="T2" fmla="*/ 65461 w 826161"/>
              <a:gd name="T3" fmla="*/ 1109414 h 940604"/>
              <a:gd name="T4" fmla="*/ 0 w 826161"/>
              <a:gd name="T5" fmla="*/ 1043954 h 940604"/>
              <a:gd name="T6" fmla="*/ 0 w 826161"/>
              <a:gd name="T7" fmla="*/ 200444 h 940604"/>
              <a:gd name="T8" fmla="*/ 65461 w 826161"/>
              <a:gd name="T9" fmla="*/ 134981 h 940604"/>
              <a:gd name="T10" fmla="*/ 408927 w 826161"/>
              <a:gd name="T11" fmla="*/ 134981 h 940604"/>
              <a:gd name="T12" fmla="*/ 487216 w 826161"/>
              <a:gd name="T13" fmla="*/ 0 h 940604"/>
              <a:gd name="T14" fmla="*/ 565504 w 826161"/>
              <a:gd name="T15" fmla="*/ 134981 h 940604"/>
              <a:gd name="T16" fmla="*/ 908968 w 826161"/>
              <a:gd name="T17" fmla="*/ 134981 h 940604"/>
              <a:gd name="T18" fmla="*/ 974430 w 826161"/>
              <a:gd name="T19" fmla="*/ 200444 h 940604"/>
              <a:gd name="T20" fmla="*/ 974430 w 826161"/>
              <a:gd name="T21" fmla="*/ 1043954 h 940604"/>
              <a:gd name="T22" fmla="*/ 908968 w 826161"/>
              <a:gd name="T23" fmla="*/ 1109414 h 9406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6161"/>
              <a:gd name="T37" fmla="*/ 0 h 940604"/>
              <a:gd name="T38" fmla="*/ 826161 w 826161"/>
              <a:gd name="T39" fmla="*/ 940604 h 94060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>
            <a:solidFill>
              <a:srgbClr val="FFF2D8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159" name="任意多边形 6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 rot="10800000">
            <a:off x="6731000" y="1987550"/>
            <a:ext cx="1163955" cy="1325245"/>
          </a:xfrm>
          <a:custGeom>
            <a:avLst/>
            <a:gdLst>
              <a:gd name="T0" fmla="*/ 908968 w 826161"/>
              <a:gd name="T1" fmla="*/ 1109414 h 940604"/>
              <a:gd name="T2" fmla="*/ 65461 w 826161"/>
              <a:gd name="T3" fmla="*/ 1109414 h 940604"/>
              <a:gd name="T4" fmla="*/ 0 w 826161"/>
              <a:gd name="T5" fmla="*/ 1043954 h 940604"/>
              <a:gd name="T6" fmla="*/ 0 w 826161"/>
              <a:gd name="T7" fmla="*/ 200444 h 940604"/>
              <a:gd name="T8" fmla="*/ 65461 w 826161"/>
              <a:gd name="T9" fmla="*/ 134981 h 940604"/>
              <a:gd name="T10" fmla="*/ 408927 w 826161"/>
              <a:gd name="T11" fmla="*/ 134981 h 940604"/>
              <a:gd name="T12" fmla="*/ 487216 w 826161"/>
              <a:gd name="T13" fmla="*/ 0 h 940604"/>
              <a:gd name="T14" fmla="*/ 565504 w 826161"/>
              <a:gd name="T15" fmla="*/ 134981 h 940604"/>
              <a:gd name="T16" fmla="*/ 908968 w 826161"/>
              <a:gd name="T17" fmla="*/ 134981 h 940604"/>
              <a:gd name="T18" fmla="*/ 974430 w 826161"/>
              <a:gd name="T19" fmla="*/ 200444 h 940604"/>
              <a:gd name="T20" fmla="*/ 974430 w 826161"/>
              <a:gd name="T21" fmla="*/ 1043954 h 940604"/>
              <a:gd name="T22" fmla="*/ 908968 w 826161"/>
              <a:gd name="T23" fmla="*/ 1109414 h 9406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6161"/>
              <a:gd name="T37" fmla="*/ 0 h 940604"/>
              <a:gd name="T38" fmla="*/ 826161 w 826161"/>
              <a:gd name="T39" fmla="*/ 940604 h 94060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>
            <a:solidFill>
              <a:srgbClr val="FFF2D8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160" name="任意多边形 6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881495" y="2457450"/>
            <a:ext cx="668020" cy="488950"/>
          </a:xfrm>
          <a:custGeom>
            <a:avLst/>
            <a:gdLst>
              <a:gd name="T0" fmla="*/ 1383752 w 4433135"/>
              <a:gd name="T1" fmla="*/ 867104 h 3249065"/>
              <a:gd name="T2" fmla="*/ 1258108 w 4433135"/>
              <a:gd name="T3" fmla="*/ 868142 h 3249065"/>
              <a:gd name="T4" fmla="*/ 1210263 w 4433135"/>
              <a:gd name="T5" fmla="*/ 944893 h 3249065"/>
              <a:gd name="T6" fmla="*/ 1459057 w 4433135"/>
              <a:gd name="T7" fmla="*/ 2196531 h 3249065"/>
              <a:gd name="T8" fmla="*/ 1733368 w 4433135"/>
              <a:gd name="T9" fmla="*/ 2583239 h 3249065"/>
              <a:gd name="T10" fmla="*/ 2049146 w 4433135"/>
              <a:gd name="T11" fmla="*/ 2583239 h 3249065"/>
              <a:gd name="T12" fmla="*/ 2103371 w 4433135"/>
              <a:gd name="T13" fmla="*/ 2456304 h 3249065"/>
              <a:gd name="T14" fmla="*/ 1832248 w 4433135"/>
              <a:gd name="T15" fmla="*/ 1054116 h 3249065"/>
              <a:gd name="T16" fmla="*/ 1720610 w 4433135"/>
              <a:gd name="T17" fmla="*/ 868142 h 3249065"/>
              <a:gd name="T18" fmla="*/ 1511289 w 4433135"/>
              <a:gd name="T19" fmla="*/ 867589 h 3249065"/>
              <a:gd name="T20" fmla="*/ 1383752 w 4433135"/>
              <a:gd name="T21" fmla="*/ 867104 h 3249065"/>
              <a:gd name="T22" fmla="*/ 146071 w 4433135"/>
              <a:gd name="T23" fmla="*/ 0 h 3249065"/>
              <a:gd name="T24" fmla="*/ 882914 w 4433135"/>
              <a:gd name="T25" fmla="*/ 0 h 3249065"/>
              <a:gd name="T26" fmla="*/ 880954 w 4433135"/>
              <a:gd name="T27" fmla="*/ 74488 h 3249065"/>
              <a:gd name="T28" fmla="*/ 1122741 w 4433135"/>
              <a:gd name="T29" fmla="*/ 461420 h 3249065"/>
              <a:gd name="T30" fmla="*/ 1786399 w 4433135"/>
              <a:gd name="T31" fmla="*/ 283593 h 3249065"/>
              <a:gd name="T32" fmla="*/ 1950131 w 4433135"/>
              <a:gd name="T33" fmla="*/ 0 h 3249065"/>
              <a:gd name="T34" fmla="*/ 2992123 w 4433135"/>
              <a:gd name="T35" fmla="*/ 0 h 3249065"/>
              <a:gd name="T36" fmla="*/ 2975391 w 4433135"/>
              <a:gd name="T37" fmla="*/ 34734 h 3249065"/>
              <a:gd name="T38" fmla="*/ 2853142 w 4433135"/>
              <a:gd name="T39" fmla="*/ 640253 h 3249065"/>
              <a:gd name="T40" fmla="*/ 2861174 w 4433135"/>
              <a:gd name="T41" fmla="*/ 799307 h 3249065"/>
              <a:gd name="T42" fmla="*/ 2870542 w 4433135"/>
              <a:gd name="T43" fmla="*/ 860687 h 3249065"/>
              <a:gd name="T44" fmla="*/ 2849298 w 4433135"/>
              <a:gd name="T45" fmla="*/ 859746 h 3249065"/>
              <a:gd name="T46" fmla="*/ 2617108 w 4433135"/>
              <a:gd name="T47" fmla="*/ 855875 h 3249065"/>
              <a:gd name="T48" fmla="*/ 2511161 w 4433135"/>
              <a:gd name="T49" fmla="*/ 856055 h 3249065"/>
              <a:gd name="T50" fmla="*/ 2397787 w 4433135"/>
              <a:gd name="T51" fmla="*/ 858300 h 3249065"/>
              <a:gd name="T52" fmla="*/ 2267900 w 4433135"/>
              <a:gd name="T53" fmla="*/ 1007867 h 3249065"/>
              <a:gd name="T54" fmla="*/ 2452890 w 4433135"/>
              <a:gd name="T55" fmla="*/ 2491724 h 3249065"/>
              <a:gd name="T56" fmla="*/ 2523737 w 4433135"/>
              <a:gd name="T57" fmla="*/ 2594059 h 3249065"/>
              <a:gd name="T58" fmla="*/ 2783511 w 4433135"/>
              <a:gd name="T59" fmla="*/ 2590123 h 3249065"/>
              <a:gd name="T60" fmla="*/ 2846486 w 4433135"/>
              <a:gd name="T61" fmla="*/ 2479916 h 3249065"/>
              <a:gd name="T62" fmla="*/ 2980514 w 4433135"/>
              <a:gd name="T63" fmla="*/ 1369603 h 3249065"/>
              <a:gd name="T64" fmla="*/ 2991426 w 4433135"/>
              <a:gd name="T65" fmla="*/ 1279059 h 3249065"/>
              <a:gd name="T66" fmla="*/ 3040898 w 4433135"/>
              <a:gd name="T67" fmla="*/ 1381756 h 3249065"/>
              <a:gd name="T68" fmla="*/ 3308774 w 4433135"/>
              <a:gd name="T69" fmla="*/ 1740245 h 3249065"/>
              <a:gd name="T70" fmla="*/ 3336412 w 4433135"/>
              <a:gd name="T71" fmla="*/ 1765365 h 3249065"/>
              <a:gd name="T72" fmla="*/ 3296438 w 4433135"/>
              <a:gd name="T73" fmla="*/ 1973342 h 3249065"/>
              <a:gd name="T74" fmla="*/ 3203877 w 4433135"/>
              <a:gd name="T75" fmla="*/ 2456304 h 3249065"/>
              <a:gd name="T76" fmla="*/ 3258102 w 4433135"/>
              <a:gd name="T77" fmla="*/ 2583239 h 3249065"/>
              <a:gd name="T78" fmla="*/ 3573880 w 4433135"/>
              <a:gd name="T79" fmla="*/ 2583239 h 3249065"/>
              <a:gd name="T80" fmla="*/ 3848192 w 4433135"/>
              <a:gd name="T81" fmla="*/ 2196531 h 3249065"/>
              <a:gd name="T82" fmla="*/ 3860345 w 4433135"/>
              <a:gd name="T83" fmla="*/ 2138945 h 3249065"/>
              <a:gd name="T84" fmla="*/ 3868876 w 4433135"/>
              <a:gd name="T85" fmla="*/ 2097649 h 3249065"/>
              <a:gd name="T86" fmla="*/ 3946171 w 4433135"/>
              <a:gd name="T87" fmla="*/ 2125939 h 3249065"/>
              <a:gd name="T88" fmla="*/ 4408766 w 4433135"/>
              <a:gd name="T89" fmla="*/ 2195877 h 3249065"/>
              <a:gd name="T90" fmla="*/ 4433135 w 4433135"/>
              <a:gd name="T91" fmla="*/ 2194647 h 3249065"/>
              <a:gd name="T92" fmla="*/ 4229977 w 4433135"/>
              <a:gd name="T93" fmla="*/ 2999465 h 3249065"/>
              <a:gd name="T94" fmla="*/ 3976107 w 4433135"/>
              <a:gd name="T95" fmla="*/ 3247430 h 3249065"/>
              <a:gd name="T96" fmla="*/ 1337046 w 4433135"/>
              <a:gd name="T97" fmla="*/ 3247430 h 3249065"/>
              <a:gd name="T98" fmla="*/ 1035944 w 4433135"/>
              <a:gd name="T99" fmla="*/ 3023080 h 3249065"/>
              <a:gd name="T100" fmla="*/ 507540 w 4433135"/>
              <a:gd name="T101" fmla="*/ 904676 h 3249065"/>
              <a:gd name="T102" fmla="*/ 501007 w 4433135"/>
              <a:gd name="T103" fmla="*/ 876408 h 3249065"/>
              <a:gd name="T104" fmla="*/ 146071 w 4433135"/>
              <a:gd name="T105" fmla="*/ 876408 h 3249065"/>
              <a:gd name="T106" fmla="*/ 0 w 4433135"/>
              <a:gd name="T107" fmla="*/ 730337 h 3249065"/>
              <a:gd name="T108" fmla="*/ 0 w 4433135"/>
              <a:gd name="T109" fmla="*/ 146071 h 3249065"/>
              <a:gd name="T110" fmla="*/ 146071 w 4433135"/>
              <a:gd name="T111" fmla="*/ 0 h 324906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4433135"/>
              <a:gd name="T169" fmla="*/ 0 h 3249065"/>
              <a:gd name="T170" fmla="*/ 4433135 w 4433135"/>
              <a:gd name="T171" fmla="*/ 3249065 h 324906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4433135" h="3249065">
                <a:moveTo>
                  <a:pt x="1383752" y="867104"/>
                </a:moveTo>
                <a:cubicBezTo>
                  <a:pt x="1340842" y="867128"/>
                  <a:pt x="1298245" y="867404"/>
                  <a:pt x="1258108" y="868142"/>
                </a:cubicBezTo>
                <a:cubicBezTo>
                  <a:pt x="1226200" y="868728"/>
                  <a:pt x="1200798" y="897345"/>
                  <a:pt x="1210263" y="944893"/>
                </a:cubicBezTo>
                <a:cubicBezTo>
                  <a:pt x="1255501" y="1172141"/>
                  <a:pt x="1399244" y="1917234"/>
                  <a:pt x="1459057" y="2196531"/>
                </a:cubicBezTo>
                <a:cubicBezTo>
                  <a:pt x="1517533" y="2469589"/>
                  <a:pt x="1583985" y="2577827"/>
                  <a:pt x="1733368" y="2583239"/>
                </a:cubicBezTo>
                <a:cubicBezTo>
                  <a:pt x="1882751" y="2588652"/>
                  <a:pt x="1965151" y="2586683"/>
                  <a:pt x="2049146" y="2583239"/>
                </a:cubicBezTo>
                <a:cubicBezTo>
                  <a:pt x="2114849" y="2580546"/>
                  <a:pt x="2126761" y="2578319"/>
                  <a:pt x="2103371" y="2456304"/>
                </a:cubicBezTo>
                <a:cubicBezTo>
                  <a:pt x="2054855" y="2203216"/>
                  <a:pt x="1887410" y="1326877"/>
                  <a:pt x="1832248" y="1054116"/>
                </a:cubicBezTo>
                <a:cubicBezTo>
                  <a:pt x="1820648" y="996757"/>
                  <a:pt x="1822680" y="866667"/>
                  <a:pt x="1720610" y="868142"/>
                </a:cubicBezTo>
                <a:cubicBezTo>
                  <a:pt x="1669576" y="868880"/>
                  <a:pt x="1594087" y="868142"/>
                  <a:pt x="1511289" y="867589"/>
                </a:cubicBezTo>
                <a:cubicBezTo>
                  <a:pt x="1469890" y="867313"/>
                  <a:pt x="1426663" y="867082"/>
                  <a:pt x="1383752" y="867104"/>
                </a:cubicBezTo>
                <a:close/>
                <a:moveTo>
                  <a:pt x="146071" y="0"/>
                </a:moveTo>
                <a:lnTo>
                  <a:pt x="882914" y="0"/>
                </a:lnTo>
                <a:lnTo>
                  <a:pt x="880954" y="74488"/>
                </a:lnTo>
                <a:cubicBezTo>
                  <a:pt x="891949" y="230061"/>
                  <a:pt x="977510" y="377571"/>
                  <a:pt x="1122741" y="461420"/>
                </a:cubicBezTo>
                <a:cubicBezTo>
                  <a:pt x="1355110" y="595579"/>
                  <a:pt x="1652240" y="515962"/>
                  <a:pt x="1786399" y="283593"/>
                </a:cubicBezTo>
                <a:lnTo>
                  <a:pt x="1950131" y="0"/>
                </a:lnTo>
                <a:lnTo>
                  <a:pt x="2992123" y="0"/>
                </a:lnTo>
                <a:lnTo>
                  <a:pt x="2975391" y="34734"/>
                </a:lnTo>
                <a:cubicBezTo>
                  <a:pt x="2896672" y="220847"/>
                  <a:pt x="2853142" y="425466"/>
                  <a:pt x="2853142" y="640253"/>
                </a:cubicBezTo>
                <a:cubicBezTo>
                  <a:pt x="2853142" y="693950"/>
                  <a:pt x="2855863" y="747011"/>
                  <a:pt x="2861174" y="799307"/>
                </a:cubicBezTo>
                <a:lnTo>
                  <a:pt x="2870542" y="860687"/>
                </a:lnTo>
                <a:lnTo>
                  <a:pt x="2849298" y="859746"/>
                </a:lnTo>
                <a:cubicBezTo>
                  <a:pt x="2785069" y="857540"/>
                  <a:pt x="2699546" y="856201"/>
                  <a:pt x="2617108" y="855875"/>
                </a:cubicBezTo>
                <a:cubicBezTo>
                  <a:pt x="2580470" y="855730"/>
                  <a:pt x="2544440" y="855786"/>
                  <a:pt x="2511161" y="856055"/>
                </a:cubicBezTo>
                <a:cubicBezTo>
                  <a:pt x="2466789" y="856415"/>
                  <a:pt x="2427307" y="857152"/>
                  <a:pt x="2397787" y="858300"/>
                </a:cubicBezTo>
                <a:cubicBezTo>
                  <a:pt x="2279708" y="862892"/>
                  <a:pt x="2261098" y="953733"/>
                  <a:pt x="2267900" y="1007867"/>
                </a:cubicBezTo>
                <a:cubicBezTo>
                  <a:pt x="2330617" y="1506995"/>
                  <a:pt x="2441738" y="2400541"/>
                  <a:pt x="2452890" y="2491724"/>
                </a:cubicBezTo>
                <a:cubicBezTo>
                  <a:pt x="2464042" y="2582907"/>
                  <a:pt x="2468634" y="2577660"/>
                  <a:pt x="2523737" y="2594059"/>
                </a:cubicBezTo>
                <a:lnTo>
                  <a:pt x="2783511" y="2590123"/>
                </a:lnTo>
                <a:cubicBezTo>
                  <a:pt x="2840561" y="2589259"/>
                  <a:pt x="2834023" y="2573068"/>
                  <a:pt x="2846486" y="2479916"/>
                </a:cubicBezTo>
                <a:cubicBezTo>
                  <a:pt x="2855055" y="2415875"/>
                  <a:pt x="2930735" y="1783074"/>
                  <a:pt x="2980514" y="1369603"/>
                </a:cubicBezTo>
                <a:lnTo>
                  <a:pt x="2991426" y="1279059"/>
                </a:lnTo>
                <a:lnTo>
                  <a:pt x="3040898" y="1381756"/>
                </a:lnTo>
                <a:cubicBezTo>
                  <a:pt x="3112742" y="1514009"/>
                  <a:pt x="3203207" y="1634678"/>
                  <a:pt x="3308774" y="1740245"/>
                </a:cubicBezTo>
                <a:lnTo>
                  <a:pt x="3336412" y="1765365"/>
                </a:lnTo>
                <a:lnTo>
                  <a:pt x="3296438" y="1973342"/>
                </a:lnTo>
                <a:cubicBezTo>
                  <a:pt x="3256989" y="2178844"/>
                  <a:pt x="3222071" y="2361396"/>
                  <a:pt x="3203877" y="2456304"/>
                </a:cubicBezTo>
                <a:cubicBezTo>
                  <a:pt x="3180486" y="2578319"/>
                  <a:pt x="3192398" y="2580546"/>
                  <a:pt x="3258102" y="2583239"/>
                </a:cubicBezTo>
                <a:cubicBezTo>
                  <a:pt x="3342096" y="2586683"/>
                  <a:pt x="3424497" y="2588652"/>
                  <a:pt x="3573880" y="2583239"/>
                </a:cubicBezTo>
                <a:cubicBezTo>
                  <a:pt x="3723264" y="2577827"/>
                  <a:pt x="3789714" y="2469589"/>
                  <a:pt x="3848192" y="2196531"/>
                </a:cubicBezTo>
                <a:cubicBezTo>
                  <a:pt x="3851930" y="2179075"/>
                  <a:pt x="3855996" y="2159800"/>
                  <a:pt x="3860345" y="2138945"/>
                </a:cubicBezTo>
                <a:lnTo>
                  <a:pt x="3868876" y="2097649"/>
                </a:lnTo>
                <a:lnTo>
                  <a:pt x="3946171" y="2125939"/>
                </a:lnTo>
                <a:cubicBezTo>
                  <a:pt x="4092305" y="2171392"/>
                  <a:pt x="4247676" y="2195877"/>
                  <a:pt x="4408766" y="2195877"/>
                </a:cubicBezTo>
                <a:lnTo>
                  <a:pt x="4433135" y="2194647"/>
                </a:lnTo>
                <a:lnTo>
                  <a:pt x="4229977" y="2999465"/>
                </a:lnTo>
                <a:cubicBezTo>
                  <a:pt x="4192585" y="3135255"/>
                  <a:pt x="4084504" y="3248248"/>
                  <a:pt x="3976107" y="3247430"/>
                </a:cubicBezTo>
                <a:cubicBezTo>
                  <a:pt x="3103632" y="3240841"/>
                  <a:pt x="1474260" y="3253335"/>
                  <a:pt x="1337046" y="3247430"/>
                </a:cubicBezTo>
                <a:cubicBezTo>
                  <a:pt x="1199831" y="3241526"/>
                  <a:pt x="1075123" y="3182143"/>
                  <a:pt x="1035944" y="3023080"/>
                </a:cubicBezTo>
                <a:cubicBezTo>
                  <a:pt x="943259" y="2646780"/>
                  <a:pt x="638350" y="1461446"/>
                  <a:pt x="507540" y="904676"/>
                </a:cubicBezTo>
                <a:lnTo>
                  <a:pt x="501007" y="876408"/>
                </a:lnTo>
                <a:lnTo>
                  <a:pt x="146071" y="876408"/>
                </a:lnTo>
                <a:cubicBezTo>
                  <a:pt x="65398" y="876408"/>
                  <a:pt x="0" y="811010"/>
                  <a:pt x="0" y="730337"/>
                </a:cubicBezTo>
                <a:lnTo>
                  <a:pt x="0" y="146071"/>
                </a:lnTo>
                <a:cubicBezTo>
                  <a:pt x="0" y="65398"/>
                  <a:pt x="65398" y="0"/>
                  <a:pt x="146071" y="0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anchor="t" anchorCtr="0">
            <a:normAutofit/>
          </a:bodyPr>
          <a:lstStyle/>
          <a:p>
            <a:endParaRPr lang="zh-CN" altLang="en-US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161" name="圆角矩形 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 rot="18000000">
            <a:off x="6984365" y="2305050"/>
            <a:ext cx="323850" cy="100330"/>
          </a:xfrm>
          <a:prstGeom prst="roundRect">
            <a:avLst>
              <a:gd name="adj" fmla="val 50000"/>
            </a:avLst>
          </a:pr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anchor="t" anchorCtr="0">
            <a:normAutofit fontScale="25000" lnSpcReduction="20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704020202090204" pitchFamily="34" charset="0"/>
              <a:buChar char="•"/>
              <a:defRPr sz="21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704020202090204" pitchFamily="34" charset="0"/>
              <a:buChar char="•"/>
              <a:defRPr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704020202090204" pitchFamily="34" charset="0"/>
              <a:buChar char="•"/>
              <a:defRPr sz="15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704020202090204" pitchFamily="34" charset="0"/>
              <a:buChar char="•"/>
              <a:defRPr sz="1300">
                <a:solidFill>
                  <a:srgbClr val="000000"/>
                </a:solidFill>
                <a:latin typeface="Calibri" panose="020F0702030404030204" charset="0"/>
                <a:ea typeface="宋体" panose="02010600030101010101" pitchFamily="2" charset="-122"/>
                <a:sym typeface="Calibri" panose="020F07020304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704020202090204" pitchFamily="34" charset="0"/>
              <a:buNone/>
            </a:pPr>
            <a:endParaRPr lang="zh-CN" altLang="zh-CN" sz="1800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22" name="任意多边形 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 rot="3600000" flipH="1">
            <a:off x="7314565" y="2234565"/>
            <a:ext cx="161290" cy="100330"/>
          </a:xfrm>
          <a:custGeom>
            <a:avLst/>
            <a:gdLst>
              <a:gd name="T0" fmla="*/ 1013702 w 1070472"/>
              <a:gd name="T1" fmla="*/ 146555 h 664814"/>
              <a:gd name="T2" fmla="*/ 738065 w 1070472"/>
              <a:gd name="T3" fmla="*/ 0 h 664814"/>
              <a:gd name="T4" fmla="*/ 0 w 1070472"/>
              <a:gd name="T5" fmla="*/ 0 h 664814"/>
              <a:gd name="T6" fmla="*/ 4980 w 1070472"/>
              <a:gd name="T7" fmla="*/ 17857 h 664814"/>
              <a:gd name="T8" fmla="*/ 21373 w 1070472"/>
              <a:gd name="T9" fmla="*/ 616834 h 664814"/>
              <a:gd name="T10" fmla="*/ 10941 w 1070472"/>
              <a:gd name="T11" fmla="*/ 664814 h 664814"/>
              <a:gd name="T12" fmla="*/ 738065 w 1070472"/>
              <a:gd name="T13" fmla="*/ 664814 h 664814"/>
              <a:gd name="T14" fmla="*/ 1070472 w 1070472"/>
              <a:gd name="T15" fmla="*/ 332407 h 664814"/>
              <a:gd name="T16" fmla="*/ 1013702 w 1070472"/>
              <a:gd name="T17" fmla="*/ 146555 h 6648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0472"/>
              <a:gd name="T28" fmla="*/ 0 h 664814"/>
              <a:gd name="T29" fmla="*/ 1070472 w 1070472"/>
              <a:gd name="T30" fmla="*/ 664814 h 6648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0472" h="664814">
                <a:moveTo>
                  <a:pt x="1013702" y="146555"/>
                </a:moveTo>
                <a:cubicBezTo>
                  <a:pt x="953966" y="58134"/>
                  <a:pt x="852804" y="0"/>
                  <a:pt x="738065" y="0"/>
                </a:cubicBezTo>
                <a:lnTo>
                  <a:pt x="0" y="0"/>
                </a:lnTo>
                <a:lnTo>
                  <a:pt x="4980" y="17857"/>
                </a:lnTo>
                <a:cubicBezTo>
                  <a:pt x="49918" y="216899"/>
                  <a:pt x="54365" y="420356"/>
                  <a:pt x="21373" y="616834"/>
                </a:cubicBezTo>
                <a:lnTo>
                  <a:pt x="10941" y="664814"/>
                </a:lnTo>
                <a:lnTo>
                  <a:pt x="738065" y="664814"/>
                </a:lnTo>
                <a:cubicBezTo>
                  <a:pt x="921648" y="664814"/>
                  <a:pt x="1070472" y="515990"/>
                  <a:pt x="1070472" y="332407"/>
                </a:cubicBezTo>
                <a:cubicBezTo>
                  <a:pt x="1070472" y="263563"/>
                  <a:pt x="1049544" y="199608"/>
                  <a:pt x="1013702" y="146555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anchor="t" anchorCtr="0">
            <a:normAutofit fontScale="25000" lnSpcReduction="20000"/>
          </a:bodyPr>
          <a:lstStyle/>
          <a:p>
            <a:endParaRPr lang="zh-CN" altLang="en-US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23" name="任意多边形 9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357110" y="2365375"/>
            <a:ext cx="377190" cy="376555"/>
          </a:xfrm>
          <a:custGeom>
            <a:avLst/>
            <a:gdLst>
              <a:gd name="T0" fmla="*/ 1250808 w 2501616"/>
              <a:gd name="T1" fmla="*/ 432015 h 2501616"/>
              <a:gd name="T2" fmla="*/ 1054370 w 2501616"/>
              <a:gd name="T3" fmla="*/ 628453 h 2501616"/>
              <a:gd name="T4" fmla="*/ 1054370 w 2501616"/>
              <a:gd name="T5" fmla="*/ 1086456 h 2501616"/>
              <a:gd name="T6" fmla="*/ 628453 w 2501616"/>
              <a:gd name="T7" fmla="*/ 1086456 h 2501616"/>
              <a:gd name="T8" fmla="*/ 432015 w 2501616"/>
              <a:gd name="T9" fmla="*/ 1282894 h 2501616"/>
              <a:gd name="T10" fmla="*/ 628453 w 2501616"/>
              <a:gd name="T11" fmla="*/ 1479332 h 2501616"/>
              <a:gd name="T12" fmla="*/ 1054370 w 2501616"/>
              <a:gd name="T13" fmla="*/ 1479332 h 2501616"/>
              <a:gd name="T14" fmla="*/ 1054370 w 2501616"/>
              <a:gd name="T15" fmla="*/ 1873163 h 2501616"/>
              <a:gd name="T16" fmla="*/ 1250808 w 2501616"/>
              <a:gd name="T17" fmla="*/ 2069601 h 2501616"/>
              <a:gd name="T18" fmla="*/ 1447246 w 2501616"/>
              <a:gd name="T19" fmla="*/ 1873163 h 2501616"/>
              <a:gd name="T20" fmla="*/ 1447246 w 2501616"/>
              <a:gd name="T21" fmla="*/ 1479332 h 2501616"/>
              <a:gd name="T22" fmla="*/ 1873163 w 2501616"/>
              <a:gd name="T23" fmla="*/ 1479332 h 2501616"/>
              <a:gd name="T24" fmla="*/ 2069601 w 2501616"/>
              <a:gd name="T25" fmla="*/ 1282894 h 2501616"/>
              <a:gd name="T26" fmla="*/ 1873163 w 2501616"/>
              <a:gd name="T27" fmla="*/ 1086456 h 2501616"/>
              <a:gd name="T28" fmla="*/ 1447246 w 2501616"/>
              <a:gd name="T29" fmla="*/ 1086456 h 2501616"/>
              <a:gd name="T30" fmla="*/ 1447246 w 2501616"/>
              <a:gd name="T31" fmla="*/ 628453 h 2501616"/>
              <a:gd name="T32" fmla="*/ 1250808 w 2501616"/>
              <a:gd name="T33" fmla="*/ 432015 h 2501616"/>
              <a:gd name="T34" fmla="*/ 1250808 w 2501616"/>
              <a:gd name="T35" fmla="*/ 0 h 2501616"/>
              <a:gd name="T36" fmla="*/ 2501616 w 2501616"/>
              <a:gd name="T37" fmla="*/ 1250808 h 2501616"/>
              <a:gd name="T38" fmla="*/ 1250808 w 2501616"/>
              <a:gd name="T39" fmla="*/ 2501616 h 2501616"/>
              <a:gd name="T40" fmla="*/ 0 w 2501616"/>
              <a:gd name="T41" fmla="*/ 1250808 h 2501616"/>
              <a:gd name="T42" fmla="*/ 1250808 w 2501616"/>
              <a:gd name="T43" fmla="*/ 0 h 250161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501616"/>
              <a:gd name="T67" fmla="*/ 0 h 2501616"/>
              <a:gd name="T68" fmla="*/ 2501616 w 2501616"/>
              <a:gd name="T69" fmla="*/ 2501616 h 250161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501616" h="2501616">
                <a:moveTo>
                  <a:pt x="1250808" y="432015"/>
                </a:moveTo>
                <a:cubicBezTo>
                  <a:pt x="1142318" y="432015"/>
                  <a:pt x="1054370" y="519963"/>
                  <a:pt x="1054370" y="628453"/>
                </a:cubicBezTo>
                <a:lnTo>
                  <a:pt x="1054370" y="1086456"/>
                </a:lnTo>
                <a:lnTo>
                  <a:pt x="628453" y="1086456"/>
                </a:lnTo>
                <a:cubicBezTo>
                  <a:pt x="519963" y="1086456"/>
                  <a:pt x="432015" y="1174404"/>
                  <a:pt x="432015" y="1282894"/>
                </a:cubicBezTo>
                <a:cubicBezTo>
                  <a:pt x="432015" y="1391384"/>
                  <a:pt x="519963" y="1479332"/>
                  <a:pt x="628453" y="1479332"/>
                </a:cubicBezTo>
                <a:lnTo>
                  <a:pt x="1054370" y="1479332"/>
                </a:lnTo>
                <a:lnTo>
                  <a:pt x="1054370" y="1873163"/>
                </a:lnTo>
                <a:cubicBezTo>
                  <a:pt x="1054370" y="1981653"/>
                  <a:pt x="1142318" y="2069601"/>
                  <a:pt x="1250808" y="2069601"/>
                </a:cubicBezTo>
                <a:cubicBezTo>
                  <a:pt x="1359298" y="2069601"/>
                  <a:pt x="1447246" y="1981653"/>
                  <a:pt x="1447246" y="1873163"/>
                </a:cubicBezTo>
                <a:lnTo>
                  <a:pt x="1447246" y="1479332"/>
                </a:lnTo>
                <a:lnTo>
                  <a:pt x="1873163" y="1479332"/>
                </a:lnTo>
                <a:cubicBezTo>
                  <a:pt x="1981653" y="1479332"/>
                  <a:pt x="2069601" y="1391384"/>
                  <a:pt x="2069601" y="1282894"/>
                </a:cubicBezTo>
                <a:cubicBezTo>
                  <a:pt x="2069601" y="1174404"/>
                  <a:pt x="1981653" y="1086456"/>
                  <a:pt x="1873163" y="1086456"/>
                </a:cubicBezTo>
                <a:lnTo>
                  <a:pt x="1447246" y="1086456"/>
                </a:lnTo>
                <a:lnTo>
                  <a:pt x="1447246" y="628453"/>
                </a:lnTo>
                <a:cubicBezTo>
                  <a:pt x="1447246" y="519963"/>
                  <a:pt x="1359298" y="432015"/>
                  <a:pt x="1250808" y="432015"/>
                </a:cubicBezTo>
                <a:close/>
                <a:moveTo>
                  <a:pt x="1250808" y="0"/>
                </a:moveTo>
                <a:cubicBezTo>
                  <a:pt x="1941610" y="0"/>
                  <a:pt x="2501616" y="560006"/>
                  <a:pt x="2501616" y="1250808"/>
                </a:cubicBezTo>
                <a:cubicBezTo>
                  <a:pt x="2501616" y="1941610"/>
                  <a:pt x="1941610" y="2501616"/>
                  <a:pt x="1250808" y="2501616"/>
                </a:cubicBezTo>
                <a:cubicBezTo>
                  <a:pt x="560006" y="2501616"/>
                  <a:pt x="0" y="1941610"/>
                  <a:pt x="0" y="1250808"/>
                </a:cubicBezTo>
                <a:cubicBezTo>
                  <a:pt x="0" y="560006"/>
                  <a:pt x="560006" y="0"/>
                  <a:pt x="1250808" y="0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anchor="t" anchorCtr="0">
            <a:normAutofit/>
          </a:bodyPr>
          <a:lstStyle/>
          <a:p>
            <a:endParaRPr lang="zh-CN" altLang="en-US">
              <a:solidFill>
                <a:srgbClr val="FFF2D8"/>
              </a:solidFill>
              <a:latin typeface="Arial" panose="020B0704020202090204" pitchFamily="34" charset="0"/>
              <a:ea typeface="微软雅黑" panose="020B0502040204020203" charset="-122"/>
              <a:sym typeface="Arial" panose="020B070402020209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4950460"/>
            <a:ext cx="12208510" cy="1921510"/>
          </a:xfrm>
          <a:prstGeom prst="rect">
            <a:avLst/>
          </a:prstGeom>
          <a:solidFill>
            <a:srgbClr val="2C2F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3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4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5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8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9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4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70485" y="732790"/>
            <a:ext cx="514350" cy="600075"/>
            <a:chOff x="-155" y="958"/>
            <a:chExt cx="1159" cy="1358"/>
          </a:xfrm>
        </p:grpSpPr>
        <p:sp>
          <p:nvSpPr>
            <p:cNvPr id="60" name="矩形 2"/>
            <p:cNvSpPr/>
            <p:nvPr>
              <p:custDataLst>
                <p:tags r:id="rId4"/>
              </p:custDataLst>
            </p:nvPr>
          </p:nvSpPr>
          <p:spPr>
            <a:xfrm rot="1927188">
              <a:off x="-155" y="958"/>
              <a:ext cx="1138" cy="299"/>
            </a:xfrm>
            <a:custGeom>
              <a:avLst/>
              <a:gdLst>
                <a:gd name="connsiteX0" fmla="*/ 0 w 858741"/>
                <a:gd name="connsiteY0" fmla="*/ 0 h 166978"/>
                <a:gd name="connsiteX1" fmla="*/ 858741 w 858741"/>
                <a:gd name="connsiteY1" fmla="*/ 0 h 166978"/>
                <a:gd name="connsiteX2" fmla="*/ 858741 w 858741"/>
                <a:gd name="connsiteY2" fmla="*/ 166978 h 166978"/>
                <a:gd name="connsiteX3" fmla="*/ 0 w 858741"/>
                <a:gd name="connsiteY3" fmla="*/ 166978 h 166978"/>
                <a:gd name="connsiteX4" fmla="*/ 0 w 858741"/>
                <a:gd name="connsiteY4" fmla="*/ 0 h 166978"/>
                <a:gd name="connsiteX0-1" fmla="*/ 0 w 858741"/>
                <a:gd name="connsiteY0-2" fmla="*/ 0 h 172063"/>
                <a:gd name="connsiteX1-3" fmla="*/ 858741 w 858741"/>
                <a:gd name="connsiteY1-4" fmla="*/ 0 h 172063"/>
                <a:gd name="connsiteX2-5" fmla="*/ 858741 w 858741"/>
                <a:gd name="connsiteY2-6" fmla="*/ 166978 h 172063"/>
                <a:gd name="connsiteX3-7" fmla="*/ 187964 w 858741"/>
                <a:gd name="connsiteY3-8" fmla="*/ 172063 h 172063"/>
                <a:gd name="connsiteX4-9" fmla="*/ 0 w 858741"/>
                <a:gd name="connsiteY4-10" fmla="*/ 0 h 172063"/>
                <a:gd name="connsiteX0-11" fmla="*/ 0 w 858741"/>
                <a:gd name="connsiteY0-12" fmla="*/ 0 h 185100"/>
                <a:gd name="connsiteX1-13" fmla="*/ 858741 w 858741"/>
                <a:gd name="connsiteY1-14" fmla="*/ 0 h 185100"/>
                <a:gd name="connsiteX2-15" fmla="*/ 858741 w 858741"/>
                <a:gd name="connsiteY2-16" fmla="*/ 166978 h 185100"/>
                <a:gd name="connsiteX3-17" fmla="*/ 166822 w 858741"/>
                <a:gd name="connsiteY3-18" fmla="*/ 185100 h 185100"/>
                <a:gd name="connsiteX4-19" fmla="*/ 0 w 858741"/>
                <a:gd name="connsiteY4-20" fmla="*/ 0 h 185100"/>
                <a:gd name="connsiteX0-21" fmla="*/ 0 w 785510"/>
                <a:gd name="connsiteY0-22" fmla="*/ 0 h 188546"/>
                <a:gd name="connsiteX1-23" fmla="*/ 785510 w 785510"/>
                <a:gd name="connsiteY1-24" fmla="*/ 3446 h 188546"/>
                <a:gd name="connsiteX2-25" fmla="*/ 785510 w 785510"/>
                <a:gd name="connsiteY2-26" fmla="*/ 170424 h 188546"/>
                <a:gd name="connsiteX3-27" fmla="*/ 93591 w 785510"/>
                <a:gd name="connsiteY3-28" fmla="*/ 188546 h 188546"/>
                <a:gd name="connsiteX4-29" fmla="*/ 0 w 785510"/>
                <a:gd name="connsiteY4-30" fmla="*/ 0 h 188546"/>
                <a:gd name="connsiteX0-31" fmla="*/ 0 w 787699"/>
                <a:gd name="connsiteY0-32" fmla="*/ 3396 h 185100"/>
                <a:gd name="connsiteX1-33" fmla="*/ 787699 w 787699"/>
                <a:gd name="connsiteY1-34" fmla="*/ 0 h 185100"/>
                <a:gd name="connsiteX2-35" fmla="*/ 787699 w 787699"/>
                <a:gd name="connsiteY2-36" fmla="*/ 166978 h 185100"/>
                <a:gd name="connsiteX3-37" fmla="*/ 95780 w 787699"/>
                <a:gd name="connsiteY3-38" fmla="*/ 185100 h 185100"/>
                <a:gd name="connsiteX4-39" fmla="*/ 0 w 787699"/>
                <a:gd name="connsiteY4-40" fmla="*/ 3396 h 185100"/>
                <a:gd name="connsiteX0-41" fmla="*/ 0 w 807473"/>
                <a:gd name="connsiteY0-42" fmla="*/ 11311 h 185100"/>
                <a:gd name="connsiteX1-43" fmla="*/ 807473 w 807473"/>
                <a:gd name="connsiteY1-44" fmla="*/ 0 h 185100"/>
                <a:gd name="connsiteX2-45" fmla="*/ 807473 w 807473"/>
                <a:gd name="connsiteY2-46" fmla="*/ 166978 h 185100"/>
                <a:gd name="connsiteX3-47" fmla="*/ 115554 w 807473"/>
                <a:gd name="connsiteY3-48" fmla="*/ 185100 h 185100"/>
                <a:gd name="connsiteX4-49" fmla="*/ 0 w 807473"/>
                <a:gd name="connsiteY4-50" fmla="*/ 11311 h 185100"/>
                <a:gd name="connsiteX0-51" fmla="*/ 0 w 807473"/>
                <a:gd name="connsiteY0-52" fmla="*/ 11311 h 186525"/>
                <a:gd name="connsiteX1-53" fmla="*/ 807473 w 807473"/>
                <a:gd name="connsiteY1-54" fmla="*/ 0 h 186525"/>
                <a:gd name="connsiteX2-55" fmla="*/ 807473 w 807473"/>
                <a:gd name="connsiteY2-56" fmla="*/ 166978 h 186525"/>
                <a:gd name="connsiteX3-57" fmla="*/ 109701 w 807473"/>
                <a:gd name="connsiteY3-58" fmla="*/ 186525 h 186525"/>
                <a:gd name="connsiteX4-59" fmla="*/ 0 w 807473"/>
                <a:gd name="connsiteY4-60" fmla="*/ 11311 h 186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07473" h="186525">
                  <a:moveTo>
                    <a:pt x="0" y="11311"/>
                  </a:moveTo>
                  <a:lnTo>
                    <a:pt x="807473" y="0"/>
                  </a:lnTo>
                  <a:lnTo>
                    <a:pt x="807473" y="166978"/>
                  </a:lnTo>
                  <a:lnTo>
                    <a:pt x="109701" y="186525"/>
                  </a:lnTo>
                  <a:lnTo>
                    <a:pt x="0" y="11311"/>
                  </a:lnTo>
                  <a:close/>
                </a:path>
              </a:pathLst>
            </a:cu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5"/>
              </p:custDataLst>
            </p:nvPr>
          </p:nvSpPr>
          <p:spPr>
            <a:xfrm rot="5400000">
              <a:off x="-76" y="1236"/>
              <a:ext cx="1160" cy="1000"/>
            </a:xfrm>
            <a:prstGeom prst="triangle">
              <a:avLst/>
            </a:pr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691515" y="610235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defTabSz="456565">
              <a:lnSpc>
                <a:spcPct val="130000"/>
              </a:lnSpc>
            </a:pPr>
            <a:r>
              <a:rPr lang="zh-CN" altLang="en-US" sz="3200" b="1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请输入您的标题</a:t>
            </a:r>
          </a:p>
        </p:txBody>
      </p:sp>
      <p:grpSp>
        <p:nvGrpSpPr>
          <p:cNvPr id="108" name="组合 107"/>
          <p:cNvGrpSpPr/>
          <p:nvPr/>
        </p:nvGrpSpPr>
        <p:grpSpPr>
          <a:xfrm>
            <a:off x="699770" y="1739900"/>
            <a:ext cx="10799445" cy="4356100"/>
            <a:chOff x="810" y="2708"/>
            <a:chExt cx="17550" cy="7179"/>
          </a:xfrm>
        </p:grpSpPr>
        <p:pic>
          <p:nvPicPr>
            <p:cNvPr id="109" name="图片 108" descr="/Users/xueyouya/Desktop/夜景/菊花-4001-编辑.jpg菊花-4001-编辑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98" y="2708"/>
              <a:ext cx="5762" cy="7179"/>
            </a:xfrm>
            <a:prstGeom prst="roundRect">
              <a:avLst>
                <a:gd name="adj" fmla="val 2367"/>
              </a:avLst>
            </a:prstGeom>
          </p:spPr>
        </p:pic>
        <p:grpSp>
          <p:nvGrpSpPr>
            <p:cNvPr id="110" name="组合 48"/>
            <p:cNvGrpSpPr/>
            <p:nvPr/>
          </p:nvGrpSpPr>
          <p:grpSpPr>
            <a:xfrm>
              <a:off x="810" y="2900"/>
              <a:ext cx="17550" cy="6723"/>
              <a:chOff x="810" y="2900"/>
              <a:chExt cx="17550" cy="6723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10" y="2900"/>
                <a:ext cx="5850" cy="6723"/>
                <a:chOff x="997" y="2900"/>
                <a:chExt cx="5850" cy="6723"/>
              </a:xfrm>
            </p:grpSpPr>
            <p:sp>
              <p:nvSpPr>
                <p:cNvPr id="116" name="2"/>
                <p:cNvSpPr/>
                <p:nvPr/>
              </p:nvSpPr>
              <p:spPr>
                <a:xfrm rot="16200000">
                  <a:off x="560" y="3336"/>
                  <a:ext cx="6723" cy="5850"/>
                </a:xfrm>
                <a:prstGeom prst="round2SameRect">
                  <a:avLst>
                    <a:gd name="adj1" fmla="val 1702"/>
                    <a:gd name="adj2" fmla="val 0"/>
                  </a:avLst>
                </a:prstGeom>
                <a:solidFill>
                  <a:srgbClr val="FFF2D8"/>
                </a:solidFill>
                <a:ln>
                  <a:noFill/>
                </a:ln>
                <a:effectLst>
                  <a:outerShdw blurRad="50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fr-FR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7" name="2"/>
                <p:cNvSpPr txBox="1"/>
                <p:nvPr/>
              </p:nvSpPr>
              <p:spPr>
                <a:xfrm>
                  <a:off x="1432" y="3802"/>
                  <a:ext cx="4980" cy="4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黑体" panose="02010609060101010101" charset="-122"/>
                      <a:ea typeface="黑体" panose="02010609060101010101" charset="-122"/>
                    </a:rPr>
                    <a:t>小标题</a:t>
                  </a:r>
                </a:p>
              </p:txBody>
            </p:sp>
            <p:sp>
              <p:nvSpPr>
                <p:cNvPr id="118" name="2"/>
                <p:cNvSpPr>
                  <a:spLocks noChangeAspect="1"/>
                </p:cNvSpPr>
                <p:nvPr/>
              </p:nvSpPr>
              <p:spPr bwMode="auto">
                <a:xfrm>
                  <a:off x="3250" y="5079"/>
                  <a:ext cx="1342" cy="1118"/>
                </a:xfrm>
                <a:custGeom>
                  <a:avLst/>
                  <a:gdLst>
                    <a:gd name="T0" fmla="*/ 10824 w 12800"/>
                    <a:gd name="T1" fmla="*/ 5653 h 10662"/>
                    <a:gd name="T2" fmla="*/ 10824 w 12800"/>
                    <a:gd name="T3" fmla="*/ 5097 h 10662"/>
                    <a:gd name="T4" fmla="*/ 12800 w 12800"/>
                    <a:gd name="T5" fmla="*/ 5375 h 10662"/>
                    <a:gd name="T6" fmla="*/ 12522 w 12800"/>
                    <a:gd name="T7" fmla="*/ 1479 h 10662"/>
                    <a:gd name="T8" fmla="*/ 5287 w 12800"/>
                    <a:gd name="T9" fmla="*/ 1201 h 10662"/>
                    <a:gd name="T10" fmla="*/ 12522 w 12800"/>
                    <a:gd name="T11" fmla="*/ 923 h 10662"/>
                    <a:gd name="T12" fmla="*/ 12522 w 12800"/>
                    <a:gd name="T13" fmla="*/ 1479 h 10662"/>
                    <a:gd name="T14" fmla="*/ 2505 w 12800"/>
                    <a:gd name="T15" fmla="*/ 1201 h 10662"/>
                    <a:gd name="T16" fmla="*/ 4405 w 12800"/>
                    <a:gd name="T17" fmla="*/ 414 h 10662"/>
                    <a:gd name="T18" fmla="*/ 3618 w 12800"/>
                    <a:gd name="T19" fmla="*/ 2314 h 10662"/>
                    <a:gd name="T20" fmla="*/ 3048 w 12800"/>
                    <a:gd name="T21" fmla="*/ 1201 h 10662"/>
                    <a:gd name="T22" fmla="*/ 4162 w 12800"/>
                    <a:gd name="T23" fmla="*/ 1201 h 10662"/>
                    <a:gd name="T24" fmla="*/ 279 w 12800"/>
                    <a:gd name="T25" fmla="*/ 1479 h 10662"/>
                    <a:gd name="T26" fmla="*/ 279 w 12800"/>
                    <a:gd name="T27" fmla="*/ 923 h 10662"/>
                    <a:gd name="T28" fmla="*/ 1948 w 12800"/>
                    <a:gd name="T29" fmla="*/ 1201 h 10662"/>
                    <a:gd name="T30" fmla="*/ 279 w 12800"/>
                    <a:gd name="T31" fmla="*/ 1479 h 10662"/>
                    <a:gd name="T32" fmla="*/ 7541 w 12800"/>
                    <a:gd name="T33" fmla="*/ 5097 h 10662"/>
                    <a:gd name="T34" fmla="*/ 7541 w 12800"/>
                    <a:gd name="T35" fmla="*/ 5653 h 10662"/>
                    <a:gd name="T36" fmla="*/ 0 w 12800"/>
                    <a:gd name="T37" fmla="*/ 5375 h 10662"/>
                    <a:gd name="T38" fmla="*/ 279 w 12800"/>
                    <a:gd name="T39" fmla="*/ 9270 h 10662"/>
                    <a:gd name="T40" fmla="*/ 1948 w 12800"/>
                    <a:gd name="T41" fmla="*/ 9548 h 10662"/>
                    <a:gd name="T42" fmla="*/ 279 w 12800"/>
                    <a:gd name="T43" fmla="*/ 9827 h 10662"/>
                    <a:gd name="T44" fmla="*/ 279 w 12800"/>
                    <a:gd name="T45" fmla="*/ 9270 h 10662"/>
                    <a:gd name="T46" fmla="*/ 4731 w 12800"/>
                    <a:gd name="T47" fmla="*/ 9549 h 10662"/>
                    <a:gd name="T48" fmla="*/ 2504 w 12800"/>
                    <a:gd name="T49" fmla="*/ 9549 h 10662"/>
                    <a:gd name="T50" fmla="*/ 3618 w 12800"/>
                    <a:gd name="T51" fmla="*/ 10105 h 10662"/>
                    <a:gd name="T52" fmla="*/ 3617 w 12800"/>
                    <a:gd name="T53" fmla="*/ 8992 h 10662"/>
                    <a:gd name="T54" fmla="*/ 3618 w 12800"/>
                    <a:gd name="T55" fmla="*/ 10105 h 10662"/>
                    <a:gd name="T56" fmla="*/ 9183 w 12800"/>
                    <a:gd name="T57" fmla="*/ 4245 h 10662"/>
                    <a:gd name="T58" fmla="*/ 9183 w 12800"/>
                    <a:gd name="T59" fmla="*/ 6471 h 10662"/>
                    <a:gd name="T60" fmla="*/ 9739 w 12800"/>
                    <a:gd name="T61" fmla="*/ 5375 h 10662"/>
                    <a:gd name="T62" fmla="*/ 8626 w 12800"/>
                    <a:gd name="T63" fmla="*/ 5375 h 10662"/>
                    <a:gd name="T64" fmla="*/ 9739 w 12800"/>
                    <a:gd name="T65" fmla="*/ 5375 h 10662"/>
                    <a:gd name="T66" fmla="*/ 12800 w 12800"/>
                    <a:gd name="T67" fmla="*/ 9549 h 10662"/>
                    <a:gd name="T68" fmla="*/ 5259 w 12800"/>
                    <a:gd name="T69" fmla="*/ 9827 h 10662"/>
                    <a:gd name="T70" fmla="*/ 5259 w 12800"/>
                    <a:gd name="T71" fmla="*/ 9270 h 106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2800" h="10662">
                      <a:moveTo>
                        <a:pt x="12522" y="5653"/>
                      </a:moveTo>
                      <a:lnTo>
                        <a:pt x="10824" y="5653"/>
                      </a:lnTo>
                      <a:cubicBezTo>
                        <a:pt x="10839" y="5562"/>
                        <a:pt x="10852" y="5470"/>
                        <a:pt x="10852" y="5375"/>
                      </a:cubicBezTo>
                      <a:cubicBezTo>
                        <a:pt x="10850" y="5282"/>
                        <a:pt x="10841" y="5188"/>
                        <a:pt x="10824" y="5097"/>
                      </a:cubicBezTo>
                      <a:lnTo>
                        <a:pt x="12522" y="5097"/>
                      </a:lnTo>
                      <a:cubicBezTo>
                        <a:pt x="12676" y="5097"/>
                        <a:pt x="12800" y="5221"/>
                        <a:pt x="12800" y="5375"/>
                      </a:cubicBezTo>
                      <a:cubicBezTo>
                        <a:pt x="12800" y="5529"/>
                        <a:pt x="12676" y="5653"/>
                        <a:pt x="12522" y="5653"/>
                      </a:cubicBezTo>
                      <a:close/>
                      <a:moveTo>
                        <a:pt x="12522" y="1479"/>
                      </a:moveTo>
                      <a:lnTo>
                        <a:pt x="5259" y="1479"/>
                      </a:lnTo>
                      <a:cubicBezTo>
                        <a:pt x="5274" y="1389"/>
                        <a:pt x="5287" y="1296"/>
                        <a:pt x="5287" y="1201"/>
                      </a:cubicBezTo>
                      <a:cubicBezTo>
                        <a:pt x="5287" y="1106"/>
                        <a:pt x="5274" y="1014"/>
                        <a:pt x="5259" y="923"/>
                      </a:cubicBezTo>
                      <a:lnTo>
                        <a:pt x="12522" y="923"/>
                      </a:lnTo>
                      <a:cubicBezTo>
                        <a:pt x="12676" y="923"/>
                        <a:pt x="12800" y="1047"/>
                        <a:pt x="12800" y="1201"/>
                      </a:cubicBezTo>
                      <a:cubicBezTo>
                        <a:pt x="12800" y="1355"/>
                        <a:pt x="12676" y="1479"/>
                        <a:pt x="12522" y="1479"/>
                      </a:cubicBezTo>
                      <a:close/>
                      <a:moveTo>
                        <a:pt x="3618" y="2314"/>
                      </a:moveTo>
                      <a:cubicBezTo>
                        <a:pt x="3003" y="2314"/>
                        <a:pt x="2504" y="1816"/>
                        <a:pt x="2505" y="1201"/>
                      </a:cubicBezTo>
                      <a:cubicBezTo>
                        <a:pt x="2505" y="751"/>
                        <a:pt x="2776" y="345"/>
                        <a:pt x="3192" y="173"/>
                      </a:cubicBezTo>
                      <a:cubicBezTo>
                        <a:pt x="3608" y="0"/>
                        <a:pt x="4086" y="96"/>
                        <a:pt x="4405" y="414"/>
                      </a:cubicBezTo>
                      <a:cubicBezTo>
                        <a:pt x="4723" y="732"/>
                        <a:pt x="4818" y="1211"/>
                        <a:pt x="4646" y="1627"/>
                      </a:cubicBezTo>
                      <a:cubicBezTo>
                        <a:pt x="4474" y="2043"/>
                        <a:pt x="4068" y="2314"/>
                        <a:pt x="3618" y="2314"/>
                      </a:cubicBezTo>
                      <a:close/>
                      <a:moveTo>
                        <a:pt x="3618" y="645"/>
                      </a:moveTo>
                      <a:cubicBezTo>
                        <a:pt x="3306" y="638"/>
                        <a:pt x="3049" y="888"/>
                        <a:pt x="3048" y="1201"/>
                      </a:cubicBezTo>
                      <a:cubicBezTo>
                        <a:pt x="3048" y="1513"/>
                        <a:pt x="3305" y="1764"/>
                        <a:pt x="3617" y="1757"/>
                      </a:cubicBezTo>
                      <a:cubicBezTo>
                        <a:pt x="3919" y="1751"/>
                        <a:pt x="4161" y="1504"/>
                        <a:pt x="4162" y="1201"/>
                      </a:cubicBezTo>
                      <a:cubicBezTo>
                        <a:pt x="4162" y="899"/>
                        <a:pt x="3920" y="651"/>
                        <a:pt x="3618" y="645"/>
                      </a:cubicBezTo>
                      <a:close/>
                      <a:moveTo>
                        <a:pt x="279" y="1479"/>
                      </a:moveTo>
                      <a:cubicBezTo>
                        <a:pt x="125" y="1479"/>
                        <a:pt x="0" y="1355"/>
                        <a:pt x="0" y="1201"/>
                      </a:cubicBezTo>
                      <a:cubicBezTo>
                        <a:pt x="0" y="1047"/>
                        <a:pt x="125" y="923"/>
                        <a:pt x="279" y="923"/>
                      </a:cubicBezTo>
                      <a:lnTo>
                        <a:pt x="1975" y="923"/>
                      </a:lnTo>
                      <a:cubicBezTo>
                        <a:pt x="1959" y="1015"/>
                        <a:pt x="1950" y="1108"/>
                        <a:pt x="1948" y="1201"/>
                      </a:cubicBezTo>
                      <a:cubicBezTo>
                        <a:pt x="1948" y="1296"/>
                        <a:pt x="1961" y="1389"/>
                        <a:pt x="1976" y="1479"/>
                      </a:cubicBezTo>
                      <a:lnTo>
                        <a:pt x="279" y="1479"/>
                      </a:lnTo>
                      <a:close/>
                      <a:moveTo>
                        <a:pt x="279" y="5097"/>
                      </a:moveTo>
                      <a:lnTo>
                        <a:pt x="7541" y="5097"/>
                      </a:lnTo>
                      <a:cubicBezTo>
                        <a:pt x="7524" y="5188"/>
                        <a:pt x="7514" y="5282"/>
                        <a:pt x="7513" y="5375"/>
                      </a:cubicBezTo>
                      <a:cubicBezTo>
                        <a:pt x="7513" y="5470"/>
                        <a:pt x="7526" y="5562"/>
                        <a:pt x="7541" y="5653"/>
                      </a:cubicBezTo>
                      <a:lnTo>
                        <a:pt x="279" y="5653"/>
                      </a:lnTo>
                      <a:cubicBezTo>
                        <a:pt x="125" y="5653"/>
                        <a:pt x="0" y="5529"/>
                        <a:pt x="0" y="5375"/>
                      </a:cubicBezTo>
                      <a:cubicBezTo>
                        <a:pt x="0" y="5221"/>
                        <a:pt x="125" y="5097"/>
                        <a:pt x="279" y="5097"/>
                      </a:cubicBezTo>
                      <a:close/>
                      <a:moveTo>
                        <a:pt x="279" y="9270"/>
                      </a:moveTo>
                      <a:lnTo>
                        <a:pt x="1975" y="9270"/>
                      </a:lnTo>
                      <a:cubicBezTo>
                        <a:pt x="1960" y="9361"/>
                        <a:pt x="1948" y="9453"/>
                        <a:pt x="1948" y="9548"/>
                      </a:cubicBezTo>
                      <a:cubicBezTo>
                        <a:pt x="1948" y="9644"/>
                        <a:pt x="1960" y="9736"/>
                        <a:pt x="1975" y="9827"/>
                      </a:cubicBezTo>
                      <a:lnTo>
                        <a:pt x="279" y="9827"/>
                      </a:lnTo>
                      <a:cubicBezTo>
                        <a:pt x="125" y="9827"/>
                        <a:pt x="0" y="9702"/>
                        <a:pt x="0" y="9549"/>
                      </a:cubicBezTo>
                      <a:cubicBezTo>
                        <a:pt x="0" y="9395"/>
                        <a:pt x="125" y="9270"/>
                        <a:pt x="279" y="9270"/>
                      </a:cubicBezTo>
                      <a:close/>
                      <a:moveTo>
                        <a:pt x="3618" y="8436"/>
                      </a:moveTo>
                      <a:cubicBezTo>
                        <a:pt x="4232" y="8436"/>
                        <a:pt x="4731" y="8934"/>
                        <a:pt x="4731" y="9549"/>
                      </a:cubicBezTo>
                      <a:cubicBezTo>
                        <a:pt x="4731" y="10164"/>
                        <a:pt x="4232" y="10662"/>
                        <a:pt x="3618" y="10662"/>
                      </a:cubicBezTo>
                      <a:cubicBezTo>
                        <a:pt x="3003" y="10662"/>
                        <a:pt x="2504" y="10164"/>
                        <a:pt x="2504" y="9549"/>
                      </a:cubicBezTo>
                      <a:cubicBezTo>
                        <a:pt x="2504" y="8934"/>
                        <a:pt x="3003" y="8436"/>
                        <a:pt x="3618" y="8436"/>
                      </a:cubicBezTo>
                      <a:close/>
                      <a:moveTo>
                        <a:pt x="3618" y="10105"/>
                      </a:moveTo>
                      <a:cubicBezTo>
                        <a:pt x="3930" y="10112"/>
                        <a:pt x="4186" y="9860"/>
                        <a:pt x="4186" y="9548"/>
                      </a:cubicBezTo>
                      <a:cubicBezTo>
                        <a:pt x="4186" y="9236"/>
                        <a:pt x="3929" y="8985"/>
                        <a:pt x="3617" y="8992"/>
                      </a:cubicBezTo>
                      <a:cubicBezTo>
                        <a:pt x="3314" y="8999"/>
                        <a:pt x="3073" y="9247"/>
                        <a:pt x="3073" y="9549"/>
                      </a:cubicBezTo>
                      <a:cubicBezTo>
                        <a:pt x="3073" y="9852"/>
                        <a:pt x="3315" y="10099"/>
                        <a:pt x="3618" y="10105"/>
                      </a:cubicBezTo>
                      <a:close/>
                      <a:moveTo>
                        <a:pt x="8070" y="5375"/>
                      </a:moveTo>
                      <a:cubicBezTo>
                        <a:pt x="8060" y="4754"/>
                        <a:pt x="8561" y="4245"/>
                        <a:pt x="9183" y="4245"/>
                      </a:cubicBezTo>
                      <a:cubicBezTo>
                        <a:pt x="9804" y="4245"/>
                        <a:pt x="10305" y="4754"/>
                        <a:pt x="10296" y="5375"/>
                      </a:cubicBezTo>
                      <a:cubicBezTo>
                        <a:pt x="10286" y="5983"/>
                        <a:pt x="9791" y="6471"/>
                        <a:pt x="9183" y="6471"/>
                      </a:cubicBezTo>
                      <a:cubicBezTo>
                        <a:pt x="8575" y="6471"/>
                        <a:pt x="8079" y="5983"/>
                        <a:pt x="8070" y="5375"/>
                      </a:cubicBezTo>
                      <a:close/>
                      <a:moveTo>
                        <a:pt x="9739" y="5375"/>
                      </a:moveTo>
                      <a:cubicBezTo>
                        <a:pt x="9739" y="5068"/>
                        <a:pt x="9490" y="4818"/>
                        <a:pt x="9182" y="4818"/>
                      </a:cubicBezTo>
                      <a:cubicBezTo>
                        <a:pt x="8875" y="4818"/>
                        <a:pt x="8626" y="5068"/>
                        <a:pt x="8626" y="5375"/>
                      </a:cubicBezTo>
                      <a:cubicBezTo>
                        <a:pt x="8626" y="5682"/>
                        <a:pt x="8875" y="5932"/>
                        <a:pt x="9182" y="5932"/>
                      </a:cubicBezTo>
                      <a:cubicBezTo>
                        <a:pt x="9490" y="5932"/>
                        <a:pt x="9739" y="5682"/>
                        <a:pt x="9739" y="5375"/>
                      </a:cubicBezTo>
                      <a:close/>
                      <a:moveTo>
                        <a:pt x="12522" y="9270"/>
                      </a:moveTo>
                      <a:cubicBezTo>
                        <a:pt x="12676" y="9270"/>
                        <a:pt x="12800" y="9395"/>
                        <a:pt x="12800" y="9549"/>
                      </a:cubicBezTo>
                      <a:cubicBezTo>
                        <a:pt x="12800" y="9702"/>
                        <a:pt x="12676" y="9827"/>
                        <a:pt x="12522" y="9827"/>
                      </a:cubicBezTo>
                      <a:lnTo>
                        <a:pt x="5259" y="9827"/>
                      </a:lnTo>
                      <a:cubicBezTo>
                        <a:pt x="5274" y="9736"/>
                        <a:pt x="5287" y="9644"/>
                        <a:pt x="5287" y="9548"/>
                      </a:cubicBezTo>
                      <a:cubicBezTo>
                        <a:pt x="5287" y="9453"/>
                        <a:pt x="5274" y="9361"/>
                        <a:pt x="5259" y="9270"/>
                      </a:cubicBezTo>
                      <a:lnTo>
                        <a:pt x="12522" y="9270"/>
                      </a:lnTo>
                      <a:close/>
                    </a:path>
                  </a:pathLst>
                </a:custGeom>
                <a:solidFill>
                  <a:srgbClr val="BB772E"/>
                </a:solidFill>
                <a:ln>
                  <a:noFill/>
                </a:ln>
              </p:spPr>
            </p:sp>
            <p:sp>
              <p:nvSpPr>
                <p:cNvPr id="119" name="2"/>
                <p:cNvSpPr/>
                <p:nvPr/>
              </p:nvSpPr>
              <p:spPr>
                <a:xfrm>
                  <a:off x="1415" y="7175"/>
                  <a:ext cx="5013" cy="1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>
                    <a:lnSpc>
                      <a:spcPct val="130000"/>
                    </a:lnSpc>
                  </a:pPr>
                  <a:r>
                    <a:rPr lang="zh-CN" altLang="en-US" sz="130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ea"/>
                    </a:rPr>
                    <a:t>请输入文字，或者复制粘贴您的文本。请输入文字，或者复制粘贴您的文本。请输入文字，或者复制粘贴您的文本。</a:t>
                  </a:r>
                </a:p>
              </p:txBody>
            </p:sp>
          </p:grpSp>
          <p:grpSp>
            <p:nvGrpSpPr>
              <p:cNvPr id="120" name="组合 119"/>
              <p:cNvGrpSpPr/>
              <p:nvPr/>
            </p:nvGrpSpPr>
            <p:grpSpPr>
              <a:xfrm>
                <a:off x="12510" y="2900"/>
                <a:ext cx="5850" cy="6723"/>
                <a:chOff x="12508" y="2900"/>
                <a:chExt cx="5850" cy="6723"/>
              </a:xfrm>
            </p:grpSpPr>
            <p:sp>
              <p:nvSpPr>
                <p:cNvPr id="121" name="2"/>
                <p:cNvSpPr/>
                <p:nvPr/>
              </p:nvSpPr>
              <p:spPr>
                <a:xfrm rot="5400000" flipH="1">
                  <a:off x="12071" y="3336"/>
                  <a:ext cx="6723" cy="5850"/>
                </a:xfrm>
                <a:prstGeom prst="round2SameRect">
                  <a:avLst>
                    <a:gd name="adj1" fmla="val 1702"/>
                    <a:gd name="adj2" fmla="val 0"/>
                  </a:avLst>
                </a:prstGeom>
                <a:solidFill>
                  <a:srgbClr val="FFF2D8"/>
                </a:solidFill>
                <a:ln>
                  <a:noFill/>
                </a:ln>
                <a:effectLst>
                  <a:outerShdw blurRad="50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fr-FR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22" name="2"/>
                <p:cNvSpPr txBox="1"/>
                <p:nvPr/>
              </p:nvSpPr>
              <p:spPr>
                <a:xfrm>
                  <a:off x="12943" y="3802"/>
                  <a:ext cx="4980" cy="4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黑体" panose="02010609060101010101" charset="-122"/>
                      <a:ea typeface="黑体" panose="02010609060101010101" charset="-122"/>
                    </a:rPr>
                    <a:t>标题预设</a:t>
                  </a:r>
                </a:p>
              </p:txBody>
            </p:sp>
            <p:sp>
              <p:nvSpPr>
                <p:cNvPr id="123" name="2"/>
                <p:cNvSpPr>
                  <a:spLocks noChangeAspect="1"/>
                </p:cNvSpPr>
                <p:nvPr/>
              </p:nvSpPr>
              <p:spPr bwMode="auto">
                <a:xfrm>
                  <a:off x="14905" y="5085"/>
                  <a:ext cx="1156" cy="1242"/>
                </a:xfrm>
                <a:custGeom>
                  <a:avLst/>
                  <a:gdLst>
                    <a:gd name="T0" fmla="*/ 5960 w 11671"/>
                    <a:gd name="T1" fmla="*/ 11190 h 12533"/>
                    <a:gd name="T2" fmla="*/ 416 w 11671"/>
                    <a:gd name="T3" fmla="*/ 11190 h 12533"/>
                    <a:gd name="T4" fmla="*/ 416 w 11671"/>
                    <a:gd name="T5" fmla="*/ 416 h 12533"/>
                    <a:gd name="T6" fmla="*/ 6174 w 11671"/>
                    <a:gd name="T7" fmla="*/ 416 h 12533"/>
                    <a:gd name="T8" fmla="*/ 6174 w 11671"/>
                    <a:gd name="T9" fmla="*/ 3562 h 12533"/>
                    <a:gd name="T10" fmla="*/ 9261 w 11671"/>
                    <a:gd name="T11" fmla="*/ 3562 h 12533"/>
                    <a:gd name="T12" fmla="*/ 9261 w 11671"/>
                    <a:gd name="T13" fmla="*/ 6464 h 12533"/>
                    <a:gd name="T14" fmla="*/ 9678 w 11671"/>
                    <a:gd name="T15" fmla="*/ 6541 h 12533"/>
                    <a:gd name="T16" fmla="*/ 9678 w 11671"/>
                    <a:gd name="T17" fmla="*/ 3208 h 12533"/>
                    <a:gd name="T18" fmla="*/ 6468 w 11671"/>
                    <a:gd name="T19" fmla="*/ 0 h 12533"/>
                    <a:gd name="T20" fmla="*/ 0 w 11671"/>
                    <a:gd name="T21" fmla="*/ 0 h 12533"/>
                    <a:gd name="T22" fmla="*/ 0 w 11671"/>
                    <a:gd name="T23" fmla="*/ 11606 h 12533"/>
                    <a:gd name="T24" fmla="*/ 6156 w 11671"/>
                    <a:gd name="T25" fmla="*/ 11606 h 12533"/>
                    <a:gd name="T26" fmla="*/ 5960 w 11671"/>
                    <a:gd name="T27" fmla="*/ 11190 h 12533"/>
                    <a:gd name="T28" fmla="*/ 6591 w 11671"/>
                    <a:gd name="T29" fmla="*/ 710 h 12533"/>
                    <a:gd name="T30" fmla="*/ 9026 w 11671"/>
                    <a:gd name="T31" fmla="*/ 3146 h 12533"/>
                    <a:gd name="T32" fmla="*/ 6591 w 11671"/>
                    <a:gd name="T33" fmla="*/ 3146 h 12533"/>
                    <a:gd name="T34" fmla="*/ 6591 w 11671"/>
                    <a:gd name="T35" fmla="*/ 710 h 12533"/>
                    <a:gd name="T36" fmla="*/ 8858 w 11671"/>
                    <a:gd name="T37" fmla="*/ 12533 h 12533"/>
                    <a:gd name="T38" fmla="*/ 6045 w 11671"/>
                    <a:gd name="T39" fmla="*/ 9719 h 12533"/>
                    <a:gd name="T40" fmla="*/ 8858 w 11671"/>
                    <a:gd name="T41" fmla="*/ 6906 h 12533"/>
                    <a:gd name="T42" fmla="*/ 11671 w 11671"/>
                    <a:gd name="T43" fmla="*/ 9719 h 12533"/>
                    <a:gd name="T44" fmla="*/ 8858 w 11671"/>
                    <a:gd name="T45" fmla="*/ 12533 h 12533"/>
                    <a:gd name="T46" fmla="*/ 8858 w 11671"/>
                    <a:gd name="T47" fmla="*/ 7440 h 12533"/>
                    <a:gd name="T48" fmla="*/ 6578 w 11671"/>
                    <a:gd name="T49" fmla="*/ 9719 h 12533"/>
                    <a:gd name="T50" fmla="*/ 8858 w 11671"/>
                    <a:gd name="T51" fmla="*/ 12000 h 12533"/>
                    <a:gd name="T52" fmla="*/ 11137 w 11671"/>
                    <a:gd name="T53" fmla="*/ 9719 h 12533"/>
                    <a:gd name="T54" fmla="*/ 8858 w 11671"/>
                    <a:gd name="T55" fmla="*/ 7440 h 12533"/>
                    <a:gd name="T56" fmla="*/ 7625 w 11671"/>
                    <a:gd name="T57" fmla="*/ 9452 h 12533"/>
                    <a:gd name="T58" fmla="*/ 10091 w 11671"/>
                    <a:gd name="T59" fmla="*/ 9452 h 12533"/>
                    <a:gd name="T60" fmla="*/ 10091 w 11671"/>
                    <a:gd name="T61" fmla="*/ 9986 h 12533"/>
                    <a:gd name="T62" fmla="*/ 7625 w 11671"/>
                    <a:gd name="T63" fmla="*/ 9986 h 12533"/>
                    <a:gd name="T64" fmla="*/ 7625 w 11671"/>
                    <a:gd name="T65" fmla="*/ 9452 h 12533"/>
                    <a:gd name="T66" fmla="*/ 8591 w 11671"/>
                    <a:gd name="T67" fmla="*/ 8486 h 12533"/>
                    <a:gd name="T68" fmla="*/ 9125 w 11671"/>
                    <a:gd name="T69" fmla="*/ 8486 h 12533"/>
                    <a:gd name="T70" fmla="*/ 9125 w 11671"/>
                    <a:gd name="T71" fmla="*/ 10952 h 12533"/>
                    <a:gd name="T72" fmla="*/ 8591 w 11671"/>
                    <a:gd name="T73" fmla="*/ 10952 h 12533"/>
                    <a:gd name="T74" fmla="*/ 8591 w 11671"/>
                    <a:gd name="T75" fmla="*/ 8486 h 125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671" h="12533">
                      <a:moveTo>
                        <a:pt x="5960" y="11190"/>
                      </a:moveTo>
                      <a:lnTo>
                        <a:pt x="416" y="11190"/>
                      </a:lnTo>
                      <a:lnTo>
                        <a:pt x="416" y="416"/>
                      </a:lnTo>
                      <a:lnTo>
                        <a:pt x="6174" y="416"/>
                      </a:lnTo>
                      <a:lnTo>
                        <a:pt x="6174" y="3562"/>
                      </a:lnTo>
                      <a:lnTo>
                        <a:pt x="9261" y="3562"/>
                      </a:lnTo>
                      <a:lnTo>
                        <a:pt x="9261" y="6464"/>
                      </a:lnTo>
                      <a:cubicBezTo>
                        <a:pt x="9403" y="6482"/>
                        <a:pt x="9541" y="6508"/>
                        <a:pt x="9678" y="6541"/>
                      </a:cubicBezTo>
                      <a:lnTo>
                        <a:pt x="9678" y="3208"/>
                      </a:lnTo>
                      <a:lnTo>
                        <a:pt x="6468" y="0"/>
                      </a:lnTo>
                      <a:lnTo>
                        <a:pt x="0" y="0"/>
                      </a:lnTo>
                      <a:lnTo>
                        <a:pt x="0" y="11606"/>
                      </a:lnTo>
                      <a:lnTo>
                        <a:pt x="6156" y="11606"/>
                      </a:lnTo>
                      <a:cubicBezTo>
                        <a:pt x="6082" y="11472"/>
                        <a:pt x="6017" y="11333"/>
                        <a:pt x="5960" y="11190"/>
                      </a:cubicBezTo>
                      <a:close/>
                      <a:moveTo>
                        <a:pt x="6591" y="710"/>
                      </a:moveTo>
                      <a:lnTo>
                        <a:pt x="9026" y="3146"/>
                      </a:lnTo>
                      <a:lnTo>
                        <a:pt x="6591" y="3146"/>
                      </a:lnTo>
                      <a:lnTo>
                        <a:pt x="6591" y="710"/>
                      </a:lnTo>
                      <a:close/>
                      <a:moveTo>
                        <a:pt x="8858" y="12533"/>
                      </a:moveTo>
                      <a:cubicBezTo>
                        <a:pt x="7307" y="12533"/>
                        <a:pt x="6045" y="11271"/>
                        <a:pt x="6045" y="9719"/>
                      </a:cubicBezTo>
                      <a:cubicBezTo>
                        <a:pt x="6045" y="8168"/>
                        <a:pt x="7307" y="6906"/>
                        <a:pt x="8858" y="6906"/>
                      </a:cubicBezTo>
                      <a:cubicBezTo>
                        <a:pt x="10409" y="6906"/>
                        <a:pt x="11671" y="8168"/>
                        <a:pt x="11671" y="9719"/>
                      </a:cubicBezTo>
                      <a:cubicBezTo>
                        <a:pt x="11671" y="11271"/>
                        <a:pt x="10409" y="12533"/>
                        <a:pt x="8858" y="12533"/>
                      </a:cubicBezTo>
                      <a:close/>
                      <a:moveTo>
                        <a:pt x="8858" y="7440"/>
                      </a:moveTo>
                      <a:cubicBezTo>
                        <a:pt x="7601" y="7440"/>
                        <a:pt x="6578" y="8462"/>
                        <a:pt x="6578" y="9719"/>
                      </a:cubicBezTo>
                      <a:cubicBezTo>
                        <a:pt x="6578" y="10977"/>
                        <a:pt x="7601" y="12000"/>
                        <a:pt x="8858" y="12000"/>
                      </a:cubicBezTo>
                      <a:cubicBezTo>
                        <a:pt x="10115" y="12000"/>
                        <a:pt x="11137" y="10977"/>
                        <a:pt x="11137" y="9719"/>
                      </a:cubicBezTo>
                      <a:cubicBezTo>
                        <a:pt x="11137" y="8462"/>
                        <a:pt x="10115" y="7440"/>
                        <a:pt x="8858" y="7440"/>
                      </a:cubicBezTo>
                      <a:close/>
                      <a:moveTo>
                        <a:pt x="7625" y="9452"/>
                      </a:moveTo>
                      <a:lnTo>
                        <a:pt x="10091" y="9452"/>
                      </a:lnTo>
                      <a:lnTo>
                        <a:pt x="10091" y="9986"/>
                      </a:lnTo>
                      <a:lnTo>
                        <a:pt x="7625" y="9986"/>
                      </a:lnTo>
                      <a:lnTo>
                        <a:pt x="7625" y="9452"/>
                      </a:lnTo>
                      <a:close/>
                      <a:moveTo>
                        <a:pt x="8591" y="8486"/>
                      </a:moveTo>
                      <a:lnTo>
                        <a:pt x="9125" y="8486"/>
                      </a:lnTo>
                      <a:lnTo>
                        <a:pt x="9125" y="10952"/>
                      </a:lnTo>
                      <a:lnTo>
                        <a:pt x="8591" y="10952"/>
                      </a:lnTo>
                      <a:lnTo>
                        <a:pt x="8591" y="8486"/>
                      </a:lnTo>
                      <a:close/>
                    </a:path>
                  </a:pathLst>
                </a:custGeom>
                <a:solidFill>
                  <a:srgbClr val="BB772E"/>
                </a:solidFill>
                <a:ln>
                  <a:noFill/>
                </a:ln>
              </p:spPr>
            </p:sp>
            <p:sp>
              <p:nvSpPr>
                <p:cNvPr id="124" name="2"/>
                <p:cNvSpPr/>
                <p:nvPr/>
              </p:nvSpPr>
              <p:spPr>
                <a:xfrm>
                  <a:off x="12926" y="7175"/>
                  <a:ext cx="5013" cy="1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>
                    <a:lnSpc>
                      <a:spcPct val="130000"/>
                    </a:lnSpc>
                  </a:pPr>
                  <a:r>
                    <a:rPr lang="zh-CN" altLang="en-US" sz="130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ea"/>
                    </a:rPr>
                    <a:t>请输入文字，或者复制粘贴您的文本。请输入文字，或者复制粘贴您的文本。请输入文字，或者复制粘贴您的文本。</a:t>
                  </a:r>
                  <a:endPara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25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26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5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xueyouya/Desktop/王朔中老师2021年文件夹/2021-2-上大校园-598-657/20211114-上大校园-657.jpg20211114-上大校园-65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6510" y="-5080"/>
            <a:ext cx="12208510" cy="6868160"/>
          </a:xfrm>
          <a:prstGeom prst="rect">
            <a:avLst/>
          </a:prstGeom>
          <a:solidFill>
            <a:srgbClr val="1C1D2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16" name="文本框 11415"/>
          <p:cNvSpPr txBox="1"/>
          <p:nvPr/>
        </p:nvSpPr>
        <p:spPr>
          <a:xfrm>
            <a:off x="4833620" y="4412615"/>
            <a:ext cx="3090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标题说明标题说明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4833620" y="5041265"/>
            <a:ext cx="3340100" cy="0"/>
          </a:xfrm>
          <a:prstGeom prst="line">
            <a:avLst/>
          </a:prstGeom>
          <a:ln>
            <a:solidFill>
              <a:srgbClr val="FFF2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833620" y="3797300"/>
            <a:ext cx="3090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活动运作策划</a:t>
            </a:r>
          </a:p>
        </p:txBody>
      </p:sp>
      <p:sp>
        <p:nvSpPr>
          <p:cNvPr id="50" name="矩形 49"/>
          <p:cNvSpPr/>
          <p:nvPr/>
        </p:nvSpPr>
        <p:spPr>
          <a:xfrm>
            <a:off x="1533885" y="2539222"/>
            <a:ext cx="3299460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02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/>
          <p:cNvSpPr/>
          <p:nvPr/>
        </p:nvSpPr>
        <p:spPr>
          <a:xfrm>
            <a:off x="5610000" y="1461853"/>
            <a:ext cx="972000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197C2"/>
              </a:gs>
              <a:gs pos="100000">
                <a:srgbClr val="D8BEA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Line buttom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CxnSpPr/>
          <p:nvPr/>
        </p:nvCxnSpPr>
        <p:spPr>
          <a:xfrm>
            <a:off x="915763" y="3879871"/>
            <a:ext cx="10363200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4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/>
          <p:nvPr/>
        </p:nvSpPr>
        <p:spPr>
          <a:xfrm>
            <a:off x="2218254" y="3301923"/>
            <a:ext cx="1113973" cy="1113970"/>
          </a:xfrm>
          <a:prstGeom prst="ellipse">
            <a:avLst/>
          </a:prstGeom>
          <a:solidFill>
            <a:srgbClr val="FFF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20" name="Freeform 48"/>
          <p:cNvSpPr>
            <a:spLocks noChangeAspect="1" noEditPoints="1"/>
          </p:cNvSpPr>
          <p:nvPr/>
        </p:nvSpPr>
        <p:spPr bwMode="auto">
          <a:xfrm>
            <a:off x="2541240" y="3643734"/>
            <a:ext cx="468000" cy="34865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8485" h="453312">
                <a:moveTo>
                  <a:pt x="318126" y="321610"/>
                </a:moveTo>
                <a:lnTo>
                  <a:pt x="302639" y="335139"/>
                </a:lnTo>
                <a:lnTo>
                  <a:pt x="400999" y="415854"/>
                </a:lnTo>
                <a:cubicBezTo>
                  <a:pt x="402843" y="417326"/>
                  <a:pt x="405147" y="418155"/>
                  <a:pt x="407452" y="418155"/>
                </a:cubicBezTo>
                <a:cubicBezTo>
                  <a:pt x="410402" y="418155"/>
                  <a:pt x="413260" y="416866"/>
                  <a:pt x="415288" y="414381"/>
                </a:cubicBezTo>
                <a:cubicBezTo>
                  <a:pt x="418883" y="410056"/>
                  <a:pt x="418237" y="403705"/>
                  <a:pt x="413905" y="400116"/>
                </a:cubicBezTo>
                <a:close/>
                <a:moveTo>
                  <a:pt x="134127" y="321518"/>
                </a:moveTo>
                <a:lnTo>
                  <a:pt x="38348" y="400116"/>
                </a:lnTo>
                <a:cubicBezTo>
                  <a:pt x="34016" y="403705"/>
                  <a:pt x="33370" y="410056"/>
                  <a:pt x="36965" y="414381"/>
                </a:cubicBezTo>
                <a:cubicBezTo>
                  <a:pt x="38993" y="416866"/>
                  <a:pt x="41851" y="418155"/>
                  <a:pt x="44801" y="418155"/>
                </a:cubicBezTo>
                <a:cubicBezTo>
                  <a:pt x="47106" y="418155"/>
                  <a:pt x="49410" y="417326"/>
                  <a:pt x="51254" y="415854"/>
                </a:cubicBezTo>
                <a:lnTo>
                  <a:pt x="149614" y="335139"/>
                </a:lnTo>
                <a:close/>
                <a:moveTo>
                  <a:pt x="61394" y="188953"/>
                </a:moveTo>
                <a:cubicBezTo>
                  <a:pt x="57499" y="189194"/>
                  <a:pt x="53697" y="190920"/>
                  <a:pt x="50885" y="194049"/>
                </a:cubicBezTo>
                <a:cubicBezTo>
                  <a:pt x="45354" y="200400"/>
                  <a:pt x="45907" y="209971"/>
                  <a:pt x="52268" y="215585"/>
                </a:cubicBezTo>
                <a:lnTo>
                  <a:pt x="193217" y="339741"/>
                </a:lnTo>
                <a:cubicBezTo>
                  <a:pt x="202619" y="348024"/>
                  <a:pt x="214327" y="352166"/>
                  <a:pt x="226126" y="352166"/>
                </a:cubicBezTo>
                <a:cubicBezTo>
                  <a:pt x="237834" y="352166"/>
                  <a:pt x="249633" y="348024"/>
                  <a:pt x="259036" y="339741"/>
                </a:cubicBezTo>
                <a:lnTo>
                  <a:pt x="399985" y="215585"/>
                </a:lnTo>
                <a:cubicBezTo>
                  <a:pt x="406254" y="209971"/>
                  <a:pt x="406899" y="200400"/>
                  <a:pt x="401368" y="194049"/>
                </a:cubicBezTo>
                <a:cubicBezTo>
                  <a:pt x="395745" y="187791"/>
                  <a:pt x="386157" y="187146"/>
                  <a:pt x="379796" y="192761"/>
                </a:cubicBezTo>
                <a:lnTo>
                  <a:pt x="238848" y="316916"/>
                </a:lnTo>
                <a:cubicBezTo>
                  <a:pt x="231565" y="323267"/>
                  <a:pt x="220687" y="323267"/>
                  <a:pt x="213405" y="316916"/>
                </a:cubicBezTo>
                <a:lnTo>
                  <a:pt x="72456" y="192761"/>
                </a:lnTo>
                <a:cubicBezTo>
                  <a:pt x="69276" y="189954"/>
                  <a:pt x="65289" y="188711"/>
                  <a:pt x="61394" y="188953"/>
                </a:cubicBezTo>
                <a:close/>
                <a:moveTo>
                  <a:pt x="34476" y="152633"/>
                </a:moveTo>
                <a:lnTo>
                  <a:pt x="417777" y="152633"/>
                </a:lnTo>
                <a:cubicBezTo>
                  <a:pt x="436766" y="152633"/>
                  <a:pt x="452253" y="168003"/>
                  <a:pt x="452253" y="187054"/>
                </a:cubicBezTo>
                <a:lnTo>
                  <a:pt x="452253" y="418891"/>
                </a:lnTo>
                <a:cubicBezTo>
                  <a:pt x="452253" y="437850"/>
                  <a:pt x="436766" y="453312"/>
                  <a:pt x="417777" y="453312"/>
                </a:cubicBezTo>
                <a:lnTo>
                  <a:pt x="34476" y="453312"/>
                </a:lnTo>
                <a:cubicBezTo>
                  <a:pt x="15487" y="453312"/>
                  <a:pt x="0" y="437850"/>
                  <a:pt x="0" y="418891"/>
                </a:cubicBezTo>
                <a:lnTo>
                  <a:pt x="0" y="187054"/>
                </a:lnTo>
                <a:cubicBezTo>
                  <a:pt x="0" y="168003"/>
                  <a:pt x="15487" y="152633"/>
                  <a:pt x="34476" y="152633"/>
                </a:cubicBezTo>
                <a:close/>
                <a:moveTo>
                  <a:pt x="432125" y="78398"/>
                </a:moveTo>
                <a:cubicBezTo>
                  <a:pt x="486060" y="78398"/>
                  <a:pt x="529946" y="122232"/>
                  <a:pt x="529946" y="176103"/>
                </a:cubicBezTo>
                <a:cubicBezTo>
                  <a:pt x="529946" y="187338"/>
                  <a:pt x="520819" y="196454"/>
                  <a:pt x="509571" y="196454"/>
                </a:cubicBezTo>
                <a:cubicBezTo>
                  <a:pt x="498323" y="196454"/>
                  <a:pt x="489195" y="187338"/>
                  <a:pt x="489195" y="176103"/>
                </a:cubicBezTo>
                <a:cubicBezTo>
                  <a:pt x="489195" y="144701"/>
                  <a:pt x="463564" y="119101"/>
                  <a:pt x="432125" y="119101"/>
                </a:cubicBezTo>
                <a:cubicBezTo>
                  <a:pt x="420877" y="119101"/>
                  <a:pt x="411749" y="109984"/>
                  <a:pt x="411749" y="98750"/>
                </a:cubicBezTo>
                <a:cubicBezTo>
                  <a:pt x="411749" y="87515"/>
                  <a:pt x="420877" y="78398"/>
                  <a:pt x="432125" y="78398"/>
                </a:cubicBezTo>
                <a:close/>
                <a:moveTo>
                  <a:pt x="416102" y="0"/>
                </a:moveTo>
                <a:cubicBezTo>
                  <a:pt x="522111" y="0"/>
                  <a:pt x="608485" y="86167"/>
                  <a:pt x="608485" y="192127"/>
                </a:cubicBezTo>
                <a:cubicBezTo>
                  <a:pt x="608485" y="203358"/>
                  <a:pt x="599359" y="212472"/>
                  <a:pt x="588113" y="212472"/>
                </a:cubicBezTo>
                <a:cubicBezTo>
                  <a:pt x="576867" y="212472"/>
                  <a:pt x="567833" y="203358"/>
                  <a:pt x="567833" y="192127"/>
                </a:cubicBezTo>
                <a:cubicBezTo>
                  <a:pt x="567741" y="108630"/>
                  <a:pt x="499711" y="40690"/>
                  <a:pt x="416102" y="40690"/>
                </a:cubicBezTo>
                <a:cubicBezTo>
                  <a:pt x="404856" y="40690"/>
                  <a:pt x="395730" y="31576"/>
                  <a:pt x="395730" y="20345"/>
                </a:cubicBezTo>
                <a:cubicBezTo>
                  <a:pt x="395730" y="9114"/>
                  <a:pt x="404856" y="0"/>
                  <a:pt x="416102" y="0"/>
                </a:cubicBezTo>
                <a:close/>
              </a:path>
            </a:pathLst>
          </a:custGeom>
          <a:solidFill>
            <a:srgbClr val="2C2F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/>
              </a:solidFill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21" name="Oval 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/>
          <p:nvPr/>
        </p:nvSpPr>
        <p:spPr>
          <a:xfrm>
            <a:off x="3537750" y="3129088"/>
            <a:ext cx="1459644" cy="1459644"/>
          </a:xfrm>
          <a:prstGeom prst="ellipse">
            <a:avLst/>
          </a:prstGeom>
          <a:solidFill>
            <a:srgbClr val="FFF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22" name="Freeform 26"/>
          <p:cNvSpPr>
            <a:spLocks noEditPoints="1"/>
          </p:cNvSpPr>
          <p:nvPr/>
        </p:nvSpPr>
        <p:spPr bwMode="auto">
          <a:xfrm>
            <a:off x="4018827" y="3596877"/>
            <a:ext cx="497489" cy="442366"/>
          </a:xfrm>
          <a:custGeom>
            <a:avLst/>
            <a:gdLst>
              <a:gd name="T0" fmla="*/ 12478 w 12960"/>
              <a:gd name="T1" fmla="*/ 4059 h 11542"/>
              <a:gd name="T2" fmla="*/ 3475 w 12960"/>
              <a:gd name="T3" fmla="*/ 0 h 11542"/>
              <a:gd name="T4" fmla="*/ 0 w 12960"/>
              <a:gd name="T5" fmla="*/ 10963 h 11542"/>
              <a:gd name="T6" fmla="*/ 12960 w 12960"/>
              <a:gd name="T7" fmla="*/ 11409 h 11542"/>
              <a:gd name="T8" fmla="*/ 1344 w 12960"/>
              <a:gd name="T9" fmla="*/ 9419 h 11542"/>
              <a:gd name="T10" fmla="*/ 727 w 12960"/>
              <a:gd name="T11" fmla="*/ 8766 h 11542"/>
              <a:gd name="T12" fmla="*/ 1441 w 12960"/>
              <a:gd name="T13" fmla="*/ 7865 h 11542"/>
              <a:gd name="T14" fmla="*/ 651 w 12960"/>
              <a:gd name="T15" fmla="*/ 7462 h 11542"/>
              <a:gd name="T16" fmla="*/ 1441 w 12960"/>
              <a:gd name="T17" fmla="*/ 7865 h 11542"/>
              <a:gd name="T18" fmla="*/ 651 w 12960"/>
              <a:gd name="T19" fmla="*/ 6624 h 11542"/>
              <a:gd name="T20" fmla="*/ 1441 w 12960"/>
              <a:gd name="T21" fmla="*/ 5838 h 11542"/>
              <a:gd name="T22" fmla="*/ 838 w 12960"/>
              <a:gd name="T23" fmla="*/ 5321 h 11542"/>
              <a:gd name="T24" fmla="*/ 1269 w 12960"/>
              <a:gd name="T25" fmla="*/ 4285 h 11542"/>
              <a:gd name="T26" fmla="*/ 1344 w 12960"/>
              <a:gd name="T27" fmla="*/ 3719 h 11542"/>
              <a:gd name="T28" fmla="*/ 727 w 12960"/>
              <a:gd name="T29" fmla="*/ 3066 h 11542"/>
              <a:gd name="T30" fmla="*/ 1441 w 12960"/>
              <a:gd name="T31" fmla="*/ 2165 h 11542"/>
              <a:gd name="T32" fmla="*/ 651 w 12960"/>
              <a:gd name="T33" fmla="*/ 1762 h 11542"/>
              <a:gd name="T34" fmla="*/ 1441 w 12960"/>
              <a:gd name="T35" fmla="*/ 2165 h 11542"/>
              <a:gd name="T36" fmla="*/ 1778 w 12960"/>
              <a:gd name="T37" fmla="*/ 9153 h 11542"/>
              <a:gd name="T38" fmla="*/ 3307 w 12960"/>
              <a:gd name="T39" fmla="*/ 8412 h 11542"/>
              <a:gd name="T40" fmla="*/ 3178 w 12960"/>
              <a:gd name="T41" fmla="*/ 7734 h 11542"/>
              <a:gd name="T42" fmla="*/ 1887 w 12960"/>
              <a:gd name="T43" fmla="*/ 6987 h 11542"/>
              <a:gd name="T44" fmla="*/ 3307 w 12960"/>
              <a:gd name="T45" fmla="*/ 7601 h 11542"/>
              <a:gd name="T46" fmla="*/ 1778 w 12960"/>
              <a:gd name="T47" fmla="*/ 6303 h 11542"/>
              <a:gd name="T48" fmla="*/ 3307 w 12960"/>
              <a:gd name="T49" fmla="*/ 5562 h 11542"/>
              <a:gd name="T50" fmla="*/ 3178 w 12960"/>
              <a:gd name="T51" fmla="*/ 4884 h 11542"/>
              <a:gd name="T52" fmla="*/ 1887 w 12960"/>
              <a:gd name="T53" fmla="*/ 4137 h 11542"/>
              <a:gd name="T54" fmla="*/ 3307 w 12960"/>
              <a:gd name="T55" fmla="*/ 4750 h 11542"/>
              <a:gd name="T56" fmla="*/ 1778 w 12960"/>
              <a:gd name="T57" fmla="*/ 3452 h 11542"/>
              <a:gd name="T58" fmla="*/ 3307 w 12960"/>
              <a:gd name="T59" fmla="*/ 2712 h 11542"/>
              <a:gd name="T60" fmla="*/ 3178 w 12960"/>
              <a:gd name="T61" fmla="*/ 2033 h 11542"/>
              <a:gd name="T62" fmla="*/ 1887 w 12960"/>
              <a:gd name="T63" fmla="*/ 1287 h 11542"/>
              <a:gd name="T64" fmla="*/ 3307 w 12960"/>
              <a:gd name="T65" fmla="*/ 1900 h 11542"/>
              <a:gd name="T66" fmla="*/ 6300 w 12960"/>
              <a:gd name="T67" fmla="*/ 1762 h 11542"/>
              <a:gd name="T68" fmla="*/ 5509 w 12960"/>
              <a:gd name="T69" fmla="*/ 2165 h 11542"/>
              <a:gd name="T70" fmla="*/ 5015 w 12960"/>
              <a:gd name="T71" fmla="*/ 9284 h 11542"/>
              <a:gd name="T72" fmla="*/ 3781 w 12960"/>
              <a:gd name="T73" fmla="*/ 8279 h 11542"/>
              <a:gd name="T74" fmla="*/ 5172 w 12960"/>
              <a:gd name="T75" fmla="*/ 9153 h 11542"/>
              <a:gd name="T76" fmla="*/ 3644 w 12960"/>
              <a:gd name="T77" fmla="*/ 7600 h 11542"/>
              <a:gd name="T78" fmla="*/ 5172 w 12960"/>
              <a:gd name="T79" fmla="*/ 7118 h 11542"/>
              <a:gd name="T80" fmla="*/ 5015 w 12960"/>
              <a:gd name="T81" fmla="*/ 6434 h 11542"/>
              <a:gd name="T82" fmla="*/ 3781 w 12960"/>
              <a:gd name="T83" fmla="*/ 5428 h 11542"/>
              <a:gd name="T84" fmla="*/ 5172 w 12960"/>
              <a:gd name="T85" fmla="*/ 6303 h 11542"/>
              <a:gd name="T86" fmla="*/ 3644 w 12960"/>
              <a:gd name="T87" fmla="*/ 4750 h 11542"/>
              <a:gd name="T88" fmla="*/ 5172 w 12960"/>
              <a:gd name="T89" fmla="*/ 4268 h 11542"/>
              <a:gd name="T90" fmla="*/ 5015 w 12960"/>
              <a:gd name="T91" fmla="*/ 3584 h 11542"/>
              <a:gd name="T92" fmla="*/ 3781 w 12960"/>
              <a:gd name="T93" fmla="*/ 2578 h 11542"/>
              <a:gd name="T94" fmla="*/ 5172 w 12960"/>
              <a:gd name="T95" fmla="*/ 3452 h 11542"/>
              <a:gd name="T96" fmla="*/ 3644 w 12960"/>
              <a:gd name="T97" fmla="*/ 1900 h 11542"/>
              <a:gd name="T98" fmla="*/ 5172 w 12960"/>
              <a:gd name="T99" fmla="*/ 1418 h 11542"/>
              <a:gd name="T100" fmla="*/ 5509 w 12960"/>
              <a:gd name="T101" fmla="*/ 2988 h 11542"/>
              <a:gd name="T102" fmla="*/ 6300 w 12960"/>
              <a:gd name="T103" fmla="*/ 3774 h 11542"/>
              <a:gd name="T104" fmla="*/ 9829 w 12960"/>
              <a:gd name="T105" fmla="*/ 10830 h 11542"/>
              <a:gd name="T106" fmla="*/ 9695 w 12960"/>
              <a:gd name="T107" fmla="*/ 9466 h 11542"/>
              <a:gd name="T108" fmla="*/ 11802 w 12960"/>
              <a:gd name="T109" fmla="*/ 8623 h 11542"/>
              <a:gd name="T110" fmla="*/ 6089 w 12960"/>
              <a:gd name="T111" fmla="*/ 7842 h 11542"/>
              <a:gd name="T112" fmla="*/ 11936 w 12960"/>
              <a:gd name="T113" fmla="*/ 7170 h 11542"/>
              <a:gd name="T114" fmla="*/ 5956 w 12960"/>
              <a:gd name="T115" fmla="*/ 6656 h 11542"/>
              <a:gd name="T116" fmla="*/ 11936 w 12960"/>
              <a:gd name="T117" fmla="*/ 7170 h 11542"/>
              <a:gd name="T118" fmla="*/ 5956 w 12960"/>
              <a:gd name="T119" fmla="*/ 5850 h 11542"/>
              <a:gd name="T120" fmla="*/ 11936 w 12960"/>
              <a:gd name="T121" fmla="*/ 5336 h 1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960" h="11542">
                <a:moveTo>
                  <a:pt x="12827" y="10830"/>
                </a:moveTo>
                <a:lnTo>
                  <a:pt x="12576" y="10830"/>
                </a:lnTo>
                <a:lnTo>
                  <a:pt x="12576" y="4188"/>
                </a:lnTo>
                <a:cubicBezTo>
                  <a:pt x="12576" y="4128"/>
                  <a:pt x="12536" y="4075"/>
                  <a:pt x="12478" y="4059"/>
                </a:cubicBezTo>
                <a:lnTo>
                  <a:pt x="6665" y="2473"/>
                </a:lnTo>
                <a:cubicBezTo>
                  <a:pt x="6607" y="2457"/>
                  <a:pt x="6567" y="2405"/>
                  <a:pt x="6567" y="2344"/>
                </a:cubicBezTo>
                <a:lnTo>
                  <a:pt x="6567" y="1087"/>
                </a:lnTo>
                <a:cubicBezTo>
                  <a:pt x="6567" y="487"/>
                  <a:pt x="5183" y="0"/>
                  <a:pt x="3475" y="0"/>
                </a:cubicBezTo>
                <a:cubicBezTo>
                  <a:pt x="1768" y="0"/>
                  <a:pt x="384" y="487"/>
                  <a:pt x="384" y="1087"/>
                </a:cubicBezTo>
                <a:lnTo>
                  <a:pt x="384" y="10830"/>
                </a:lnTo>
                <a:lnTo>
                  <a:pt x="133" y="10830"/>
                </a:lnTo>
                <a:cubicBezTo>
                  <a:pt x="60" y="10830"/>
                  <a:pt x="0" y="10889"/>
                  <a:pt x="0" y="10963"/>
                </a:cubicBezTo>
                <a:lnTo>
                  <a:pt x="0" y="11409"/>
                </a:lnTo>
                <a:cubicBezTo>
                  <a:pt x="0" y="11482"/>
                  <a:pt x="60" y="11542"/>
                  <a:pt x="133" y="11542"/>
                </a:cubicBezTo>
                <a:lnTo>
                  <a:pt x="12827" y="11542"/>
                </a:lnTo>
                <a:cubicBezTo>
                  <a:pt x="12900" y="11542"/>
                  <a:pt x="12960" y="11482"/>
                  <a:pt x="12960" y="11409"/>
                </a:cubicBezTo>
                <a:lnTo>
                  <a:pt x="12960" y="10963"/>
                </a:lnTo>
                <a:cubicBezTo>
                  <a:pt x="12960" y="10889"/>
                  <a:pt x="12900" y="10830"/>
                  <a:pt x="12827" y="10830"/>
                </a:cubicBezTo>
                <a:close/>
                <a:moveTo>
                  <a:pt x="1441" y="9290"/>
                </a:moveTo>
                <a:cubicBezTo>
                  <a:pt x="1441" y="9350"/>
                  <a:pt x="1401" y="9402"/>
                  <a:pt x="1344" y="9419"/>
                </a:cubicBezTo>
                <a:cubicBezTo>
                  <a:pt x="1158" y="9471"/>
                  <a:pt x="989" y="9531"/>
                  <a:pt x="838" y="9596"/>
                </a:cubicBezTo>
                <a:cubicBezTo>
                  <a:pt x="750" y="9634"/>
                  <a:pt x="651" y="9570"/>
                  <a:pt x="651" y="9474"/>
                </a:cubicBezTo>
                <a:lnTo>
                  <a:pt x="651" y="8887"/>
                </a:lnTo>
                <a:cubicBezTo>
                  <a:pt x="651" y="8835"/>
                  <a:pt x="681" y="8789"/>
                  <a:pt x="727" y="8766"/>
                </a:cubicBezTo>
                <a:cubicBezTo>
                  <a:pt x="884" y="8690"/>
                  <a:pt x="1067" y="8621"/>
                  <a:pt x="1269" y="8560"/>
                </a:cubicBezTo>
                <a:cubicBezTo>
                  <a:pt x="1355" y="8534"/>
                  <a:pt x="1441" y="8598"/>
                  <a:pt x="1441" y="8688"/>
                </a:cubicBezTo>
                <a:lnTo>
                  <a:pt x="1441" y="9290"/>
                </a:lnTo>
                <a:close/>
                <a:moveTo>
                  <a:pt x="1441" y="7865"/>
                </a:moveTo>
                <a:cubicBezTo>
                  <a:pt x="1441" y="7925"/>
                  <a:pt x="1401" y="7977"/>
                  <a:pt x="1344" y="7994"/>
                </a:cubicBezTo>
                <a:cubicBezTo>
                  <a:pt x="1158" y="8046"/>
                  <a:pt x="989" y="8106"/>
                  <a:pt x="838" y="8171"/>
                </a:cubicBezTo>
                <a:cubicBezTo>
                  <a:pt x="750" y="8209"/>
                  <a:pt x="651" y="8145"/>
                  <a:pt x="651" y="8049"/>
                </a:cubicBezTo>
                <a:lnTo>
                  <a:pt x="651" y="7462"/>
                </a:lnTo>
                <a:cubicBezTo>
                  <a:pt x="651" y="7410"/>
                  <a:pt x="681" y="7364"/>
                  <a:pt x="727" y="7341"/>
                </a:cubicBezTo>
                <a:cubicBezTo>
                  <a:pt x="884" y="7265"/>
                  <a:pt x="1067" y="7196"/>
                  <a:pt x="1269" y="7135"/>
                </a:cubicBezTo>
                <a:cubicBezTo>
                  <a:pt x="1355" y="7109"/>
                  <a:pt x="1441" y="7173"/>
                  <a:pt x="1441" y="7263"/>
                </a:cubicBezTo>
                <a:lnTo>
                  <a:pt x="1441" y="7865"/>
                </a:lnTo>
                <a:close/>
                <a:moveTo>
                  <a:pt x="1441" y="6440"/>
                </a:moveTo>
                <a:cubicBezTo>
                  <a:pt x="1441" y="6500"/>
                  <a:pt x="1401" y="6552"/>
                  <a:pt x="1344" y="6569"/>
                </a:cubicBezTo>
                <a:cubicBezTo>
                  <a:pt x="1158" y="6621"/>
                  <a:pt x="989" y="6681"/>
                  <a:pt x="838" y="6746"/>
                </a:cubicBezTo>
                <a:cubicBezTo>
                  <a:pt x="750" y="6784"/>
                  <a:pt x="651" y="6720"/>
                  <a:pt x="651" y="6624"/>
                </a:cubicBezTo>
                <a:lnTo>
                  <a:pt x="651" y="6037"/>
                </a:lnTo>
                <a:cubicBezTo>
                  <a:pt x="651" y="5985"/>
                  <a:pt x="681" y="5939"/>
                  <a:pt x="727" y="5916"/>
                </a:cubicBezTo>
                <a:cubicBezTo>
                  <a:pt x="884" y="5840"/>
                  <a:pt x="1067" y="5771"/>
                  <a:pt x="1269" y="5710"/>
                </a:cubicBezTo>
                <a:cubicBezTo>
                  <a:pt x="1355" y="5684"/>
                  <a:pt x="1441" y="5748"/>
                  <a:pt x="1441" y="5838"/>
                </a:cubicBezTo>
                <a:lnTo>
                  <a:pt x="1441" y="6440"/>
                </a:lnTo>
                <a:close/>
                <a:moveTo>
                  <a:pt x="1441" y="5015"/>
                </a:moveTo>
                <a:cubicBezTo>
                  <a:pt x="1441" y="5075"/>
                  <a:pt x="1401" y="5127"/>
                  <a:pt x="1344" y="5144"/>
                </a:cubicBezTo>
                <a:cubicBezTo>
                  <a:pt x="1158" y="5196"/>
                  <a:pt x="989" y="5256"/>
                  <a:pt x="838" y="5321"/>
                </a:cubicBezTo>
                <a:cubicBezTo>
                  <a:pt x="750" y="5359"/>
                  <a:pt x="651" y="5295"/>
                  <a:pt x="651" y="5199"/>
                </a:cubicBezTo>
                <a:lnTo>
                  <a:pt x="651" y="4612"/>
                </a:lnTo>
                <a:cubicBezTo>
                  <a:pt x="651" y="4560"/>
                  <a:pt x="681" y="4514"/>
                  <a:pt x="727" y="4491"/>
                </a:cubicBezTo>
                <a:cubicBezTo>
                  <a:pt x="884" y="4415"/>
                  <a:pt x="1067" y="4346"/>
                  <a:pt x="1269" y="4285"/>
                </a:cubicBezTo>
                <a:cubicBezTo>
                  <a:pt x="1355" y="4259"/>
                  <a:pt x="1441" y="4323"/>
                  <a:pt x="1441" y="4413"/>
                </a:cubicBezTo>
                <a:lnTo>
                  <a:pt x="1441" y="5015"/>
                </a:lnTo>
                <a:close/>
                <a:moveTo>
                  <a:pt x="1441" y="3590"/>
                </a:moveTo>
                <a:cubicBezTo>
                  <a:pt x="1441" y="3650"/>
                  <a:pt x="1401" y="3702"/>
                  <a:pt x="1344" y="3719"/>
                </a:cubicBezTo>
                <a:cubicBezTo>
                  <a:pt x="1158" y="3771"/>
                  <a:pt x="989" y="3831"/>
                  <a:pt x="838" y="3896"/>
                </a:cubicBezTo>
                <a:cubicBezTo>
                  <a:pt x="750" y="3934"/>
                  <a:pt x="651" y="3870"/>
                  <a:pt x="651" y="3774"/>
                </a:cubicBezTo>
                <a:lnTo>
                  <a:pt x="651" y="3187"/>
                </a:lnTo>
                <a:cubicBezTo>
                  <a:pt x="651" y="3135"/>
                  <a:pt x="681" y="3089"/>
                  <a:pt x="727" y="3066"/>
                </a:cubicBezTo>
                <a:cubicBezTo>
                  <a:pt x="884" y="2990"/>
                  <a:pt x="1067" y="2921"/>
                  <a:pt x="1269" y="2860"/>
                </a:cubicBezTo>
                <a:cubicBezTo>
                  <a:pt x="1355" y="2834"/>
                  <a:pt x="1441" y="2898"/>
                  <a:pt x="1441" y="2988"/>
                </a:cubicBezTo>
                <a:lnTo>
                  <a:pt x="1441" y="3590"/>
                </a:lnTo>
                <a:close/>
                <a:moveTo>
                  <a:pt x="1441" y="2165"/>
                </a:moveTo>
                <a:cubicBezTo>
                  <a:pt x="1441" y="2225"/>
                  <a:pt x="1401" y="2277"/>
                  <a:pt x="1344" y="2293"/>
                </a:cubicBezTo>
                <a:cubicBezTo>
                  <a:pt x="1158" y="2346"/>
                  <a:pt x="989" y="2406"/>
                  <a:pt x="838" y="2471"/>
                </a:cubicBezTo>
                <a:cubicBezTo>
                  <a:pt x="750" y="2509"/>
                  <a:pt x="651" y="2445"/>
                  <a:pt x="651" y="2349"/>
                </a:cubicBezTo>
                <a:lnTo>
                  <a:pt x="651" y="1762"/>
                </a:lnTo>
                <a:cubicBezTo>
                  <a:pt x="651" y="1710"/>
                  <a:pt x="681" y="1664"/>
                  <a:pt x="727" y="1641"/>
                </a:cubicBezTo>
                <a:cubicBezTo>
                  <a:pt x="884" y="1565"/>
                  <a:pt x="1067" y="1496"/>
                  <a:pt x="1269" y="1435"/>
                </a:cubicBezTo>
                <a:cubicBezTo>
                  <a:pt x="1355" y="1409"/>
                  <a:pt x="1441" y="1473"/>
                  <a:pt x="1441" y="1562"/>
                </a:cubicBezTo>
                <a:lnTo>
                  <a:pt x="1441" y="2165"/>
                </a:lnTo>
                <a:close/>
                <a:moveTo>
                  <a:pt x="3307" y="9026"/>
                </a:moveTo>
                <a:cubicBezTo>
                  <a:pt x="3307" y="9098"/>
                  <a:pt x="3250" y="9157"/>
                  <a:pt x="3178" y="9159"/>
                </a:cubicBezTo>
                <a:cubicBezTo>
                  <a:pt x="2733" y="9172"/>
                  <a:pt x="2314" y="9216"/>
                  <a:pt x="1935" y="9284"/>
                </a:cubicBezTo>
                <a:cubicBezTo>
                  <a:pt x="1853" y="9298"/>
                  <a:pt x="1778" y="9236"/>
                  <a:pt x="1778" y="9153"/>
                </a:cubicBezTo>
                <a:lnTo>
                  <a:pt x="1778" y="8543"/>
                </a:lnTo>
                <a:cubicBezTo>
                  <a:pt x="1778" y="8479"/>
                  <a:pt x="1824" y="8424"/>
                  <a:pt x="1887" y="8412"/>
                </a:cubicBezTo>
                <a:cubicBezTo>
                  <a:pt x="2276" y="8340"/>
                  <a:pt x="2709" y="8293"/>
                  <a:pt x="3170" y="8279"/>
                </a:cubicBezTo>
                <a:cubicBezTo>
                  <a:pt x="3245" y="8276"/>
                  <a:pt x="3307" y="8337"/>
                  <a:pt x="3307" y="8412"/>
                </a:cubicBezTo>
                <a:lnTo>
                  <a:pt x="3307" y="9026"/>
                </a:lnTo>
                <a:lnTo>
                  <a:pt x="3307" y="9026"/>
                </a:lnTo>
                <a:close/>
                <a:moveTo>
                  <a:pt x="3307" y="7601"/>
                </a:moveTo>
                <a:cubicBezTo>
                  <a:pt x="3307" y="7673"/>
                  <a:pt x="3250" y="7731"/>
                  <a:pt x="3178" y="7734"/>
                </a:cubicBezTo>
                <a:cubicBezTo>
                  <a:pt x="2733" y="7747"/>
                  <a:pt x="2314" y="7791"/>
                  <a:pt x="1935" y="7859"/>
                </a:cubicBezTo>
                <a:cubicBezTo>
                  <a:pt x="1853" y="7873"/>
                  <a:pt x="1778" y="7811"/>
                  <a:pt x="1778" y="7728"/>
                </a:cubicBezTo>
                <a:lnTo>
                  <a:pt x="1778" y="7118"/>
                </a:lnTo>
                <a:cubicBezTo>
                  <a:pt x="1778" y="7054"/>
                  <a:pt x="1824" y="6999"/>
                  <a:pt x="1887" y="6987"/>
                </a:cubicBezTo>
                <a:cubicBezTo>
                  <a:pt x="2276" y="6915"/>
                  <a:pt x="2709" y="6868"/>
                  <a:pt x="3170" y="6853"/>
                </a:cubicBezTo>
                <a:cubicBezTo>
                  <a:pt x="3245" y="6851"/>
                  <a:pt x="3307" y="6912"/>
                  <a:pt x="3307" y="6987"/>
                </a:cubicBezTo>
                <a:lnTo>
                  <a:pt x="3307" y="7601"/>
                </a:lnTo>
                <a:lnTo>
                  <a:pt x="3307" y="7601"/>
                </a:lnTo>
                <a:close/>
                <a:moveTo>
                  <a:pt x="3307" y="6175"/>
                </a:moveTo>
                <a:cubicBezTo>
                  <a:pt x="3307" y="6248"/>
                  <a:pt x="3250" y="6306"/>
                  <a:pt x="3178" y="6309"/>
                </a:cubicBezTo>
                <a:cubicBezTo>
                  <a:pt x="2733" y="6322"/>
                  <a:pt x="2314" y="6366"/>
                  <a:pt x="1935" y="6434"/>
                </a:cubicBezTo>
                <a:cubicBezTo>
                  <a:pt x="1853" y="6448"/>
                  <a:pt x="1778" y="6386"/>
                  <a:pt x="1778" y="6303"/>
                </a:cubicBezTo>
                <a:lnTo>
                  <a:pt x="1778" y="5693"/>
                </a:lnTo>
                <a:cubicBezTo>
                  <a:pt x="1778" y="5629"/>
                  <a:pt x="1824" y="5574"/>
                  <a:pt x="1887" y="5562"/>
                </a:cubicBezTo>
                <a:cubicBezTo>
                  <a:pt x="2276" y="5490"/>
                  <a:pt x="2709" y="5443"/>
                  <a:pt x="3170" y="5428"/>
                </a:cubicBezTo>
                <a:cubicBezTo>
                  <a:pt x="3245" y="5426"/>
                  <a:pt x="3307" y="5487"/>
                  <a:pt x="3307" y="5562"/>
                </a:cubicBezTo>
                <a:lnTo>
                  <a:pt x="3307" y="6175"/>
                </a:lnTo>
                <a:lnTo>
                  <a:pt x="3307" y="6175"/>
                </a:lnTo>
                <a:close/>
                <a:moveTo>
                  <a:pt x="3307" y="4750"/>
                </a:moveTo>
                <a:cubicBezTo>
                  <a:pt x="3307" y="4822"/>
                  <a:pt x="3250" y="4881"/>
                  <a:pt x="3178" y="4884"/>
                </a:cubicBezTo>
                <a:cubicBezTo>
                  <a:pt x="2733" y="4897"/>
                  <a:pt x="2314" y="4941"/>
                  <a:pt x="1935" y="5009"/>
                </a:cubicBezTo>
                <a:cubicBezTo>
                  <a:pt x="1853" y="5023"/>
                  <a:pt x="1778" y="4961"/>
                  <a:pt x="1778" y="4877"/>
                </a:cubicBezTo>
                <a:lnTo>
                  <a:pt x="1778" y="4268"/>
                </a:lnTo>
                <a:cubicBezTo>
                  <a:pt x="1778" y="4204"/>
                  <a:pt x="1824" y="4149"/>
                  <a:pt x="1887" y="4137"/>
                </a:cubicBezTo>
                <a:cubicBezTo>
                  <a:pt x="2276" y="4065"/>
                  <a:pt x="2709" y="4018"/>
                  <a:pt x="3170" y="4003"/>
                </a:cubicBezTo>
                <a:cubicBezTo>
                  <a:pt x="3245" y="4001"/>
                  <a:pt x="3307" y="4061"/>
                  <a:pt x="3307" y="4137"/>
                </a:cubicBezTo>
                <a:lnTo>
                  <a:pt x="3307" y="4750"/>
                </a:lnTo>
                <a:lnTo>
                  <a:pt x="3307" y="4750"/>
                </a:lnTo>
                <a:close/>
                <a:moveTo>
                  <a:pt x="3307" y="3325"/>
                </a:moveTo>
                <a:cubicBezTo>
                  <a:pt x="3307" y="3397"/>
                  <a:pt x="3250" y="3456"/>
                  <a:pt x="3178" y="3459"/>
                </a:cubicBezTo>
                <a:cubicBezTo>
                  <a:pt x="2733" y="3472"/>
                  <a:pt x="2314" y="3516"/>
                  <a:pt x="1935" y="3584"/>
                </a:cubicBezTo>
                <a:cubicBezTo>
                  <a:pt x="1853" y="3598"/>
                  <a:pt x="1778" y="3536"/>
                  <a:pt x="1778" y="3452"/>
                </a:cubicBezTo>
                <a:lnTo>
                  <a:pt x="1778" y="2843"/>
                </a:lnTo>
                <a:cubicBezTo>
                  <a:pt x="1778" y="2779"/>
                  <a:pt x="1824" y="2724"/>
                  <a:pt x="1887" y="2712"/>
                </a:cubicBezTo>
                <a:cubicBezTo>
                  <a:pt x="2276" y="2639"/>
                  <a:pt x="2709" y="2593"/>
                  <a:pt x="3170" y="2578"/>
                </a:cubicBezTo>
                <a:cubicBezTo>
                  <a:pt x="3245" y="2576"/>
                  <a:pt x="3307" y="2636"/>
                  <a:pt x="3307" y="2712"/>
                </a:cubicBezTo>
                <a:lnTo>
                  <a:pt x="3307" y="3325"/>
                </a:lnTo>
                <a:lnTo>
                  <a:pt x="3307" y="3325"/>
                </a:lnTo>
                <a:close/>
                <a:moveTo>
                  <a:pt x="3307" y="1900"/>
                </a:moveTo>
                <a:cubicBezTo>
                  <a:pt x="3307" y="1972"/>
                  <a:pt x="3250" y="2031"/>
                  <a:pt x="3178" y="2033"/>
                </a:cubicBezTo>
                <a:cubicBezTo>
                  <a:pt x="2733" y="2047"/>
                  <a:pt x="2314" y="2091"/>
                  <a:pt x="1935" y="2159"/>
                </a:cubicBezTo>
                <a:cubicBezTo>
                  <a:pt x="1853" y="2173"/>
                  <a:pt x="1778" y="2111"/>
                  <a:pt x="1778" y="2027"/>
                </a:cubicBezTo>
                <a:lnTo>
                  <a:pt x="1778" y="1418"/>
                </a:lnTo>
                <a:cubicBezTo>
                  <a:pt x="1778" y="1354"/>
                  <a:pt x="1824" y="1299"/>
                  <a:pt x="1887" y="1287"/>
                </a:cubicBezTo>
                <a:cubicBezTo>
                  <a:pt x="2276" y="1214"/>
                  <a:pt x="2709" y="1168"/>
                  <a:pt x="3170" y="1153"/>
                </a:cubicBezTo>
                <a:cubicBezTo>
                  <a:pt x="3245" y="1151"/>
                  <a:pt x="3307" y="1211"/>
                  <a:pt x="3307" y="1287"/>
                </a:cubicBezTo>
                <a:lnTo>
                  <a:pt x="3307" y="1900"/>
                </a:lnTo>
                <a:lnTo>
                  <a:pt x="3307" y="1900"/>
                </a:lnTo>
                <a:close/>
                <a:moveTo>
                  <a:pt x="5509" y="1562"/>
                </a:moveTo>
                <a:cubicBezTo>
                  <a:pt x="5509" y="1473"/>
                  <a:pt x="5596" y="1409"/>
                  <a:pt x="5681" y="1435"/>
                </a:cubicBezTo>
                <a:cubicBezTo>
                  <a:pt x="5884" y="1496"/>
                  <a:pt x="6066" y="1565"/>
                  <a:pt x="6224" y="1641"/>
                </a:cubicBezTo>
                <a:cubicBezTo>
                  <a:pt x="6270" y="1664"/>
                  <a:pt x="6300" y="1710"/>
                  <a:pt x="6300" y="1762"/>
                </a:cubicBezTo>
                <a:lnTo>
                  <a:pt x="6300" y="2349"/>
                </a:lnTo>
                <a:cubicBezTo>
                  <a:pt x="6300" y="2445"/>
                  <a:pt x="6201" y="2509"/>
                  <a:pt x="6113" y="2471"/>
                </a:cubicBezTo>
                <a:cubicBezTo>
                  <a:pt x="5962" y="2406"/>
                  <a:pt x="5793" y="2346"/>
                  <a:pt x="5607" y="2293"/>
                </a:cubicBezTo>
                <a:cubicBezTo>
                  <a:pt x="5549" y="2277"/>
                  <a:pt x="5509" y="2225"/>
                  <a:pt x="5509" y="2165"/>
                </a:cubicBezTo>
                <a:lnTo>
                  <a:pt x="5509" y="1562"/>
                </a:lnTo>
                <a:lnTo>
                  <a:pt x="5509" y="1562"/>
                </a:lnTo>
                <a:close/>
                <a:moveTo>
                  <a:pt x="5172" y="9153"/>
                </a:moveTo>
                <a:cubicBezTo>
                  <a:pt x="5172" y="9236"/>
                  <a:pt x="5097" y="9298"/>
                  <a:pt x="5015" y="9284"/>
                </a:cubicBezTo>
                <a:cubicBezTo>
                  <a:pt x="4637" y="9216"/>
                  <a:pt x="4217" y="9172"/>
                  <a:pt x="3773" y="9159"/>
                </a:cubicBezTo>
                <a:cubicBezTo>
                  <a:pt x="3701" y="9157"/>
                  <a:pt x="3644" y="9098"/>
                  <a:pt x="3644" y="9026"/>
                </a:cubicBezTo>
                <a:lnTo>
                  <a:pt x="3644" y="8412"/>
                </a:lnTo>
                <a:cubicBezTo>
                  <a:pt x="3644" y="8337"/>
                  <a:pt x="3706" y="8276"/>
                  <a:pt x="3781" y="8279"/>
                </a:cubicBezTo>
                <a:cubicBezTo>
                  <a:pt x="4241" y="8293"/>
                  <a:pt x="4675" y="8340"/>
                  <a:pt x="5064" y="8412"/>
                </a:cubicBezTo>
                <a:cubicBezTo>
                  <a:pt x="5127" y="8424"/>
                  <a:pt x="5172" y="8479"/>
                  <a:pt x="5172" y="8543"/>
                </a:cubicBezTo>
                <a:lnTo>
                  <a:pt x="5172" y="9153"/>
                </a:lnTo>
                <a:lnTo>
                  <a:pt x="5172" y="9153"/>
                </a:lnTo>
                <a:close/>
                <a:moveTo>
                  <a:pt x="5172" y="7728"/>
                </a:moveTo>
                <a:cubicBezTo>
                  <a:pt x="5172" y="7811"/>
                  <a:pt x="5097" y="7873"/>
                  <a:pt x="5015" y="7859"/>
                </a:cubicBezTo>
                <a:cubicBezTo>
                  <a:pt x="4637" y="7791"/>
                  <a:pt x="4217" y="7747"/>
                  <a:pt x="3773" y="7734"/>
                </a:cubicBezTo>
                <a:cubicBezTo>
                  <a:pt x="3701" y="7731"/>
                  <a:pt x="3644" y="7673"/>
                  <a:pt x="3644" y="7600"/>
                </a:cubicBezTo>
                <a:lnTo>
                  <a:pt x="3644" y="6987"/>
                </a:lnTo>
                <a:cubicBezTo>
                  <a:pt x="3644" y="6912"/>
                  <a:pt x="3706" y="6851"/>
                  <a:pt x="3781" y="6853"/>
                </a:cubicBezTo>
                <a:cubicBezTo>
                  <a:pt x="4241" y="6868"/>
                  <a:pt x="4675" y="6915"/>
                  <a:pt x="5064" y="6987"/>
                </a:cubicBezTo>
                <a:cubicBezTo>
                  <a:pt x="5127" y="6999"/>
                  <a:pt x="5172" y="7054"/>
                  <a:pt x="5172" y="7118"/>
                </a:cubicBezTo>
                <a:lnTo>
                  <a:pt x="5172" y="7728"/>
                </a:lnTo>
                <a:lnTo>
                  <a:pt x="5172" y="7728"/>
                </a:lnTo>
                <a:close/>
                <a:moveTo>
                  <a:pt x="5172" y="6303"/>
                </a:moveTo>
                <a:cubicBezTo>
                  <a:pt x="5172" y="6386"/>
                  <a:pt x="5097" y="6448"/>
                  <a:pt x="5015" y="6434"/>
                </a:cubicBezTo>
                <a:cubicBezTo>
                  <a:pt x="4637" y="6366"/>
                  <a:pt x="4217" y="6322"/>
                  <a:pt x="3773" y="6309"/>
                </a:cubicBezTo>
                <a:cubicBezTo>
                  <a:pt x="3701" y="6306"/>
                  <a:pt x="3644" y="6248"/>
                  <a:pt x="3644" y="6175"/>
                </a:cubicBezTo>
                <a:lnTo>
                  <a:pt x="3644" y="5562"/>
                </a:lnTo>
                <a:cubicBezTo>
                  <a:pt x="3644" y="5487"/>
                  <a:pt x="3706" y="5426"/>
                  <a:pt x="3781" y="5428"/>
                </a:cubicBezTo>
                <a:cubicBezTo>
                  <a:pt x="4241" y="5443"/>
                  <a:pt x="4675" y="5490"/>
                  <a:pt x="5064" y="5562"/>
                </a:cubicBezTo>
                <a:cubicBezTo>
                  <a:pt x="5127" y="5574"/>
                  <a:pt x="5172" y="5629"/>
                  <a:pt x="5172" y="5693"/>
                </a:cubicBezTo>
                <a:lnTo>
                  <a:pt x="5172" y="6303"/>
                </a:lnTo>
                <a:lnTo>
                  <a:pt x="5172" y="6303"/>
                </a:lnTo>
                <a:close/>
                <a:moveTo>
                  <a:pt x="5172" y="4877"/>
                </a:moveTo>
                <a:cubicBezTo>
                  <a:pt x="5172" y="4961"/>
                  <a:pt x="5097" y="5023"/>
                  <a:pt x="5015" y="5009"/>
                </a:cubicBezTo>
                <a:cubicBezTo>
                  <a:pt x="4637" y="4941"/>
                  <a:pt x="4217" y="4897"/>
                  <a:pt x="3773" y="4884"/>
                </a:cubicBezTo>
                <a:cubicBezTo>
                  <a:pt x="3701" y="4881"/>
                  <a:pt x="3644" y="4822"/>
                  <a:pt x="3644" y="4750"/>
                </a:cubicBezTo>
                <a:lnTo>
                  <a:pt x="3644" y="4137"/>
                </a:lnTo>
                <a:cubicBezTo>
                  <a:pt x="3644" y="4062"/>
                  <a:pt x="3706" y="4001"/>
                  <a:pt x="3781" y="4003"/>
                </a:cubicBezTo>
                <a:cubicBezTo>
                  <a:pt x="4241" y="4018"/>
                  <a:pt x="4675" y="4065"/>
                  <a:pt x="5064" y="4137"/>
                </a:cubicBezTo>
                <a:cubicBezTo>
                  <a:pt x="5127" y="4149"/>
                  <a:pt x="5172" y="4204"/>
                  <a:pt x="5172" y="4268"/>
                </a:cubicBezTo>
                <a:lnTo>
                  <a:pt x="5172" y="4877"/>
                </a:lnTo>
                <a:lnTo>
                  <a:pt x="5172" y="4877"/>
                </a:lnTo>
                <a:close/>
                <a:moveTo>
                  <a:pt x="5172" y="3452"/>
                </a:moveTo>
                <a:cubicBezTo>
                  <a:pt x="5172" y="3536"/>
                  <a:pt x="5097" y="3598"/>
                  <a:pt x="5015" y="3584"/>
                </a:cubicBezTo>
                <a:cubicBezTo>
                  <a:pt x="4637" y="3516"/>
                  <a:pt x="4217" y="3472"/>
                  <a:pt x="3773" y="3459"/>
                </a:cubicBezTo>
                <a:cubicBezTo>
                  <a:pt x="3701" y="3456"/>
                  <a:pt x="3644" y="3397"/>
                  <a:pt x="3644" y="3325"/>
                </a:cubicBezTo>
                <a:lnTo>
                  <a:pt x="3644" y="2712"/>
                </a:lnTo>
                <a:cubicBezTo>
                  <a:pt x="3644" y="2636"/>
                  <a:pt x="3706" y="2576"/>
                  <a:pt x="3781" y="2578"/>
                </a:cubicBezTo>
                <a:cubicBezTo>
                  <a:pt x="4241" y="2593"/>
                  <a:pt x="4675" y="2639"/>
                  <a:pt x="5064" y="2712"/>
                </a:cubicBezTo>
                <a:cubicBezTo>
                  <a:pt x="5127" y="2724"/>
                  <a:pt x="5172" y="2779"/>
                  <a:pt x="5172" y="2843"/>
                </a:cubicBezTo>
                <a:lnTo>
                  <a:pt x="5172" y="3452"/>
                </a:lnTo>
                <a:lnTo>
                  <a:pt x="5172" y="3452"/>
                </a:lnTo>
                <a:close/>
                <a:moveTo>
                  <a:pt x="5172" y="2027"/>
                </a:moveTo>
                <a:cubicBezTo>
                  <a:pt x="5172" y="2111"/>
                  <a:pt x="5097" y="2173"/>
                  <a:pt x="5015" y="2159"/>
                </a:cubicBezTo>
                <a:cubicBezTo>
                  <a:pt x="4637" y="2091"/>
                  <a:pt x="4217" y="2047"/>
                  <a:pt x="3773" y="2034"/>
                </a:cubicBezTo>
                <a:cubicBezTo>
                  <a:pt x="3701" y="2031"/>
                  <a:pt x="3644" y="1972"/>
                  <a:pt x="3644" y="1900"/>
                </a:cubicBezTo>
                <a:lnTo>
                  <a:pt x="3644" y="1287"/>
                </a:lnTo>
                <a:cubicBezTo>
                  <a:pt x="3644" y="1211"/>
                  <a:pt x="3706" y="1151"/>
                  <a:pt x="3781" y="1153"/>
                </a:cubicBezTo>
                <a:cubicBezTo>
                  <a:pt x="4241" y="1168"/>
                  <a:pt x="4675" y="1214"/>
                  <a:pt x="5064" y="1287"/>
                </a:cubicBezTo>
                <a:cubicBezTo>
                  <a:pt x="5127" y="1299"/>
                  <a:pt x="5172" y="1354"/>
                  <a:pt x="5172" y="1418"/>
                </a:cubicBezTo>
                <a:lnTo>
                  <a:pt x="5172" y="2027"/>
                </a:lnTo>
                <a:lnTo>
                  <a:pt x="5172" y="2027"/>
                </a:lnTo>
                <a:close/>
                <a:moveTo>
                  <a:pt x="5509" y="3590"/>
                </a:moveTo>
                <a:lnTo>
                  <a:pt x="5509" y="2988"/>
                </a:lnTo>
                <a:cubicBezTo>
                  <a:pt x="5509" y="2898"/>
                  <a:pt x="5596" y="2834"/>
                  <a:pt x="5681" y="2860"/>
                </a:cubicBezTo>
                <a:cubicBezTo>
                  <a:pt x="5884" y="2921"/>
                  <a:pt x="6066" y="2990"/>
                  <a:pt x="6224" y="3066"/>
                </a:cubicBezTo>
                <a:cubicBezTo>
                  <a:pt x="6270" y="3089"/>
                  <a:pt x="6300" y="3135"/>
                  <a:pt x="6300" y="3187"/>
                </a:cubicBezTo>
                <a:lnTo>
                  <a:pt x="6300" y="3774"/>
                </a:lnTo>
                <a:cubicBezTo>
                  <a:pt x="6300" y="3870"/>
                  <a:pt x="6201" y="3934"/>
                  <a:pt x="6113" y="3896"/>
                </a:cubicBezTo>
                <a:cubicBezTo>
                  <a:pt x="5962" y="3831"/>
                  <a:pt x="5793" y="3771"/>
                  <a:pt x="5607" y="3719"/>
                </a:cubicBezTo>
                <a:cubicBezTo>
                  <a:pt x="5549" y="3702"/>
                  <a:pt x="5509" y="3650"/>
                  <a:pt x="5509" y="3590"/>
                </a:cubicBezTo>
                <a:close/>
                <a:moveTo>
                  <a:pt x="9829" y="10830"/>
                </a:moveTo>
                <a:lnTo>
                  <a:pt x="7775" y="10830"/>
                </a:lnTo>
                <a:lnTo>
                  <a:pt x="7775" y="9599"/>
                </a:lnTo>
                <a:cubicBezTo>
                  <a:pt x="7775" y="9526"/>
                  <a:pt x="7835" y="9466"/>
                  <a:pt x="7909" y="9466"/>
                </a:cubicBezTo>
                <a:lnTo>
                  <a:pt x="9695" y="9466"/>
                </a:lnTo>
                <a:cubicBezTo>
                  <a:pt x="9769" y="9466"/>
                  <a:pt x="9829" y="9526"/>
                  <a:pt x="9829" y="9599"/>
                </a:cubicBezTo>
                <a:lnTo>
                  <a:pt x="9829" y="10830"/>
                </a:lnTo>
                <a:close/>
                <a:moveTo>
                  <a:pt x="11936" y="8490"/>
                </a:moveTo>
                <a:cubicBezTo>
                  <a:pt x="11936" y="8564"/>
                  <a:pt x="11876" y="8623"/>
                  <a:pt x="11802" y="8623"/>
                </a:cubicBezTo>
                <a:lnTo>
                  <a:pt x="6089" y="8623"/>
                </a:lnTo>
                <a:cubicBezTo>
                  <a:pt x="6016" y="8623"/>
                  <a:pt x="5956" y="8564"/>
                  <a:pt x="5956" y="8490"/>
                </a:cubicBezTo>
                <a:lnTo>
                  <a:pt x="5956" y="7976"/>
                </a:lnTo>
                <a:cubicBezTo>
                  <a:pt x="5956" y="7902"/>
                  <a:pt x="6016" y="7842"/>
                  <a:pt x="6089" y="7842"/>
                </a:cubicBezTo>
                <a:lnTo>
                  <a:pt x="11802" y="7842"/>
                </a:lnTo>
                <a:cubicBezTo>
                  <a:pt x="11876" y="7842"/>
                  <a:pt x="11936" y="7902"/>
                  <a:pt x="11936" y="7976"/>
                </a:cubicBezTo>
                <a:lnTo>
                  <a:pt x="11936" y="8490"/>
                </a:lnTo>
                <a:close/>
                <a:moveTo>
                  <a:pt x="11936" y="7170"/>
                </a:moveTo>
                <a:cubicBezTo>
                  <a:pt x="11936" y="7244"/>
                  <a:pt x="11876" y="7303"/>
                  <a:pt x="11802" y="7303"/>
                </a:cubicBezTo>
                <a:lnTo>
                  <a:pt x="6089" y="7303"/>
                </a:lnTo>
                <a:cubicBezTo>
                  <a:pt x="6016" y="7303"/>
                  <a:pt x="5956" y="7244"/>
                  <a:pt x="5956" y="7170"/>
                </a:cubicBezTo>
                <a:lnTo>
                  <a:pt x="5956" y="6656"/>
                </a:lnTo>
                <a:cubicBezTo>
                  <a:pt x="5956" y="6582"/>
                  <a:pt x="6016" y="6522"/>
                  <a:pt x="6089" y="6522"/>
                </a:cubicBezTo>
                <a:lnTo>
                  <a:pt x="11802" y="6522"/>
                </a:lnTo>
                <a:cubicBezTo>
                  <a:pt x="11876" y="6522"/>
                  <a:pt x="11936" y="6582"/>
                  <a:pt x="11936" y="6656"/>
                </a:cubicBezTo>
                <a:lnTo>
                  <a:pt x="11936" y="7170"/>
                </a:lnTo>
                <a:close/>
                <a:moveTo>
                  <a:pt x="11936" y="5850"/>
                </a:moveTo>
                <a:cubicBezTo>
                  <a:pt x="11936" y="5924"/>
                  <a:pt x="11876" y="5984"/>
                  <a:pt x="11802" y="5984"/>
                </a:cubicBezTo>
                <a:lnTo>
                  <a:pt x="6089" y="5984"/>
                </a:lnTo>
                <a:cubicBezTo>
                  <a:pt x="6016" y="5984"/>
                  <a:pt x="5956" y="5924"/>
                  <a:pt x="5956" y="5850"/>
                </a:cubicBezTo>
                <a:lnTo>
                  <a:pt x="5956" y="5336"/>
                </a:lnTo>
                <a:cubicBezTo>
                  <a:pt x="5956" y="5262"/>
                  <a:pt x="6016" y="5202"/>
                  <a:pt x="6089" y="5202"/>
                </a:cubicBezTo>
                <a:lnTo>
                  <a:pt x="11802" y="5202"/>
                </a:lnTo>
                <a:cubicBezTo>
                  <a:pt x="11876" y="5202"/>
                  <a:pt x="11936" y="5262"/>
                  <a:pt x="11936" y="5336"/>
                </a:cubicBezTo>
                <a:lnTo>
                  <a:pt x="11936" y="5850"/>
                </a:lnTo>
                <a:close/>
              </a:path>
            </a:pathLst>
          </a:custGeom>
          <a:solidFill>
            <a:srgbClr val="2C2F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/>
              </a:solidFill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24" name="Oval 12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/>
          <p:nvPr/>
        </p:nvSpPr>
        <p:spPr>
          <a:xfrm>
            <a:off x="5202917" y="2964463"/>
            <a:ext cx="1788894" cy="1788891"/>
          </a:xfrm>
          <a:prstGeom prst="ellipse">
            <a:avLst/>
          </a:prstGeom>
          <a:solidFill>
            <a:srgbClr val="FFF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25" name="Freeform 31"/>
          <p:cNvSpPr>
            <a:spLocks noEditPoints="1"/>
          </p:cNvSpPr>
          <p:nvPr/>
        </p:nvSpPr>
        <p:spPr bwMode="auto">
          <a:xfrm>
            <a:off x="5859626" y="3481289"/>
            <a:ext cx="472747" cy="755237"/>
          </a:xfrm>
          <a:custGeom>
            <a:avLst/>
            <a:gdLst>
              <a:gd name="connsiteX0" fmla="*/ 189847 w 379783"/>
              <a:gd name="connsiteY0" fmla="*/ 492967 h 606722"/>
              <a:gd name="connsiteX1" fmla="*/ 151931 w 379783"/>
              <a:gd name="connsiteY1" fmla="*/ 530826 h 606722"/>
              <a:gd name="connsiteX2" fmla="*/ 189847 w 379783"/>
              <a:gd name="connsiteY2" fmla="*/ 568774 h 606722"/>
              <a:gd name="connsiteX3" fmla="*/ 227852 w 379783"/>
              <a:gd name="connsiteY3" fmla="*/ 530826 h 606722"/>
              <a:gd name="connsiteX4" fmla="*/ 189847 w 379783"/>
              <a:gd name="connsiteY4" fmla="*/ 492967 h 606722"/>
              <a:gd name="connsiteX5" fmla="*/ 237382 w 379783"/>
              <a:gd name="connsiteY5" fmla="*/ 227503 h 606722"/>
              <a:gd name="connsiteX6" fmla="*/ 294399 w 379783"/>
              <a:gd name="connsiteY6" fmla="*/ 227503 h 606722"/>
              <a:gd name="connsiteX7" fmla="*/ 294399 w 379783"/>
              <a:gd name="connsiteY7" fmla="*/ 379219 h 606722"/>
              <a:gd name="connsiteX8" fmla="*/ 237382 w 379783"/>
              <a:gd name="connsiteY8" fmla="*/ 379219 h 606722"/>
              <a:gd name="connsiteX9" fmla="*/ 85455 w 379783"/>
              <a:gd name="connsiteY9" fmla="*/ 227503 h 606722"/>
              <a:gd name="connsiteX10" fmla="*/ 142472 w 379783"/>
              <a:gd name="connsiteY10" fmla="*/ 227503 h 606722"/>
              <a:gd name="connsiteX11" fmla="*/ 142472 w 379783"/>
              <a:gd name="connsiteY11" fmla="*/ 379219 h 606722"/>
              <a:gd name="connsiteX12" fmla="*/ 85455 w 379783"/>
              <a:gd name="connsiteY12" fmla="*/ 379219 h 606722"/>
              <a:gd name="connsiteX13" fmla="*/ 161383 w 379783"/>
              <a:gd name="connsiteY13" fmla="*/ 170627 h 606722"/>
              <a:gd name="connsiteX14" fmla="*/ 218329 w 379783"/>
              <a:gd name="connsiteY14" fmla="*/ 170627 h 606722"/>
              <a:gd name="connsiteX15" fmla="*/ 218329 w 379783"/>
              <a:gd name="connsiteY15" fmla="*/ 379219 h 606722"/>
              <a:gd name="connsiteX16" fmla="*/ 161383 w 379783"/>
              <a:gd name="connsiteY16" fmla="*/ 379219 h 606722"/>
              <a:gd name="connsiteX17" fmla="*/ 56963 w 379783"/>
              <a:gd name="connsiteY17" fmla="*/ 56877 h 606722"/>
              <a:gd name="connsiteX18" fmla="*/ 56963 w 379783"/>
              <a:gd name="connsiteY18" fmla="*/ 455020 h 606722"/>
              <a:gd name="connsiteX19" fmla="*/ 322820 w 379783"/>
              <a:gd name="connsiteY19" fmla="*/ 455020 h 606722"/>
              <a:gd name="connsiteX20" fmla="*/ 322820 w 379783"/>
              <a:gd name="connsiteY20" fmla="*/ 56877 h 606722"/>
              <a:gd name="connsiteX21" fmla="*/ 0 w 379783"/>
              <a:gd name="connsiteY21" fmla="*/ 0 h 606722"/>
              <a:gd name="connsiteX22" fmla="*/ 379783 w 379783"/>
              <a:gd name="connsiteY22" fmla="*/ 0 h 606722"/>
              <a:gd name="connsiteX23" fmla="*/ 379783 w 379783"/>
              <a:gd name="connsiteY23" fmla="*/ 606722 h 606722"/>
              <a:gd name="connsiteX24" fmla="*/ 0 w 379783"/>
              <a:gd name="connsiteY24" fmla="*/ 606722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9783" h="606722">
                <a:moveTo>
                  <a:pt x="189847" y="492967"/>
                </a:moveTo>
                <a:cubicBezTo>
                  <a:pt x="168931" y="492967"/>
                  <a:pt x="151931" y="509942"/>
                  <a:pt x="151931" y="530826"/>
                </a:cubicBezTo>
                <a:cubicBezTo>
                  <a:pt x="151931" y="551800"/>
                  <a:pt x="168931" y="568774"/>
                  <a:pt x="189847" y="568774"/>
                </a:cubicBezTo>
                <a:cubicBezTo>
                  <a:pt x="210852" y="568774"/>
                  <a:pt x="227852" y="551800"/>
                  <a:pt x="227852" y="530826"/>
                </a:cubicBezTo>
                <a:cubicBezTo>
                  <a:pt x="227852" y="509942"/>
                  <a:pt x="210852" y="492967"/>
                  <a:pt x="189847" y="492967"/>
                </a:cubicBezTo>
                <a:close/>
                <a:moveTo>
                  <a:pt x="237382" y="227503"/>
                </a:moveTo>
                <a:lnTo>
                  <a:pt x="294399" y="227503"/>
                </a:lnTo>
                <a:lnTo>
                  <a:pt x="294399" y="379219"/>
                </a:lnTo>
                <a:lnTo>
                  <a:pt x="237382" y="379219"/>
                </a:lnTo>
                <a:close/>
                <a:moveTo>
                  <a:pt x="85455" y="227503"/>
                </a:moveTo>
                <a:lnTo>
                  <a:pt x="142472" y="227503"/>
                </a:lnTo>
                <a:lnTo>
                  <a:pt x="142472" y="379219"/>
                </a:lnTo>
                <a:lnTo>
                  <a:pt x="85455" y="379219"/>
                </a:lnTo>
                <a:close/>
                <a:moveTo>
                  <a:pt x="161383" y="170627"/>
                </a:moveTo>
                <a:lnTo>
                  <a:pt x="218329" y="170627"/>
                </a:lnTo>
                <a:lnTo>
                  <a:pt x="218329" y="379219"/>
                </a:lnTo>
                <a:lnTo>
                  <a:pt x="161383" y="379219"/>
                </a:lnTo>
                <a:close/>
                <a:moveTo>
                  <a:pt x="56963" y="56877"/>
                </a:moveTo>
                <a:lnTo>
                  <a:pt x="56963" y="455020"/>
                </a:lnTo>
                <a:lnTo>
                  <a:pt x="322820" y="455020"/>
                </a:lnTo>
                <a:lnTo>
                  <a:pt x="322820" y="56877"/>
                </a:lnTo>
                <a:close/>
                <a:moveTo>
                  <a:pt x="0" y="0"/>
                </a:moveTo>
                <a:lnTo>
                  <a:pt x="379783" y="0"/>
                </a:lnTo>
                <a:lnTo>
                  <a:pt x="379783" y="606722"/>
                </a:lnTo>
                <a:lnTo>
                  <a:pt x="0" y="606722"/>
                </a:lnTo>
                <a:close/>
              </a:path>
            </a:pathLst>
          </a:custGeom>
          <a:solidFill>
            <a:srgbClr val="2C2F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/>
              </a:solidFill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26" name="Oval 16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/>
          <p:nvPr/>
        </p:nvSpPr>
        <p:spPr>
          <a:xfrm>
            <a:off x="7197333" y="3129088"/>
            <a:ext cx="1459644" cy="1459644"/>
          </a:xfrm>
          <a:prstGeom prst="ellipse">
            <a:avLst/>
          </a:prstGeom>
          <a:solidFill>
            <a:srgbClr val="FFF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27" name="Freeform 16"/>
          <p:cNvSpPr>
            <a:spLocks noEditPoints="1"/>
          </p:cNvSpPr>
          <p:nvPr/>
        </p:nvSpPr>
        <p:spPr bwMode="auto">
          <a:xfrm>
            <a:off x="7607127" y="3579541"/>
            <a:ext cx="640056" cy="558732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rgbClr val="2C2F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/>
              </a:solidFill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28" name="Oval 19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/>
          <p:nvPr/>
        </p:nvSpPr>
        <p:spPr>
          <a:xfrm>
            <a:off x="8862499" y="3301923"/>
            <a:ext cx="1113974" cy="1113971"/>
          </a:xfrm>
          <a:prstGeom prst="ellipse">
            <a:avLst/>
          </a:prstGeom>
          <a:solidFill>
            <a:srgbClr val="FFF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29" name="Freeform 223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SpPr>
            <a:spLocks noChangeAspect="1"/>
          </p:cNvSpPr>
          <p:nvPr/>
        </p:nvSpPr>
        <p:spPr bwMode="auto">
          <a:xfrm>
            <a:off x="9299538" y="3669697"/>
            <a:ext cx="239895" cy="41305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0" h="414">
                <a:moveTo>
                  <a:pt x="200" y="270"/>
                </a:moveTo>
                <a:lnTo>
                  <a:pt x="200" y="217"/>
                </a:lnTo>
                <a:cubicBezTo>
                  <a:pt x="200" y="100"/>
                  <a:pt x="151" y="29"/>
                  <a:pt x="130" y="4"/>
                </a:cubicBezTo>
                <a:cubicBezTo>
                  <a:pt x="128" y="2"/>
                  <a:pt x="124" y="0"/>
                  <a:pt x="121" y="0"/>
                </a:cubicBezTo>
                <a:cubicBezTo>
                  <a:pt x="117" y="0"/>
                  <a:pt x="114" y="1"/>
                  <a:pt x="112" y="4"/>
                </a:cubicBezTo>
                <a:cubicBezTo>
                  <a:pt x="91" y="29"/>
                  <a:pt x="40" y="100"/>
                  <a:pt x="40" y="217"/>
                </a:cubicBezTo>
                <a:lnTo>
                  <a:pt x="40" y="270"/>
                </a:lnTo>
                <a:lnTo>
                  <a:pt x="30" y="276"/>
                </a:lnTo>
                <a:cubicBezTo>
                  <a:pt x="12" y="289"/>
                  <a:pt x="0" y="310"/>
                  <a:pt x="0" y="333"/>
                </a:cubicBezTo>
                <a:lnTo>
                  <a:pt x="0" y="395"/>
                </a:lnTo>
                <a:cubicBezTo>
                  <a:pt x="0" y="399"/>
                  <a:pt x="2" y="403"/>
                  <a:pt x="6" y="404"/>
                </a:cubicBezTo>
                <a:cubicBezTo>
                  <a:pt x="9" y="406"/>
                  <a:pt x="13" y="406"/>
                  <a:pt x="16" y="404"/>
                </a:cubicBezTo>
                <a:lnTo>
                  <a:pt x="48" y="383"/>
                </a:lnTo>
                <a:cubicBezTo>
                  <a:pt x="56" y="377"/>
                  <a:pt x="67" y="374"/>
                  <a:pt x="78" y="374"/>
                </a:cubicBezTo>
                <a:lnTo>
                  <a:pt x="101" y="374"/>
                </a:lnTo>
                <a:lnTo>
                  <a:pt x="101" y="404"/>
                </a:lnTo>
                <a:cubicBezTo>
                  <a:pt x="101" y="410"/>
                  <a:pt x="105" y="414"/>
                  <a:pt x="111" y="414"/>
                </a:cubicBezTo>
                <a:lnTo>
                  <a:pt x="129" y="414"/>
                </a:lnTo>
                <a:cubicBezTo>
                  <a:pt x="135" y="414"/>
                  <a:pt x="140" y="410"/>
                  <a:pt x="140" y="404"/>
                </a:cubicBezTo>
                <a:lnTo>
                  <a:pt x="140" y="374"/>
                </a:lnTo>
                <a:lnTo>
                  <a:pt x="163" y="374"/>
                </a:lnTo>
                <a:cubicBezTo>
                  <a:pt x="173" y="374"/>
                  <a:pt x="184" y="377"/>
                  <a:pt x="193" y="383"/>
                </a:cubicBezTo>
                <a:lnTo>
                  <a:pt x="224" y="404"/>
                </a:lnTo>
                <a:cubicBezTo>
                  <a:pt x="227" y="406"/>
                  <a:pt x="231" y="406"/>
                  <a:pt x="235" y="404"/>
                </a:cubicBezTo>
                <a:cubicBezTo>
                  <a:pt x="238" y="403"/>
                  <a:pt x="240" y="399"/>
                  <a:pt x="240" y="395"/>
                </a:cubicBezTo>
                <a:lnTo>
                  <a:pt x="240" y="333"/>
                </a:lnTo>
                <a:cubicBezTo>
                  <a:pt x="240" y="310"/>
                  <a:pt x="229" y="289"/>
                  <a:pt x="210" y="276"/>
                </a:cubicBezTo>
                <a:lnTo>
                  <a:pt x="200" y="270"/>
                </a:lnTo>
                <a:close/>
                <a:moveTo>
                  <a:pt x="120" y="187"/>
                </a:moveTo>
                <a:cubicBezTo>
                  <a:pt x="101" y="187"/>
                  <a:pt x="85" y="172"/>
                  <a:pt x="85" y="152"/>
                </a:cubicBezTo>
                <a:cubicBezTo>
                  <a:pt x="85" y="133"/>
                  <a:pt x="101" y="117"/>
                  <a:pt x="120" y="117"/>
                </a:cubicBezTo>
                <a:cubicBezTo>
                  <a:pt x="139" y="117"/>
                  <a:pt x="155" y="133"/>
                  <a:pt x="155" y="152"/>
                </a:cubicBezTo>
                <a:cubicBezTo>
                  <a:pt x="155" y="172"/>
                  <a:pt x="139" y="187"/>
                  <a:pt x="120" y="187"/>
                </a:cubicBezTo>
                <a:close/>
              </a:path>
            </a:pathLst>
          </a:custGeom>
          <a:solidFill>
            <a:srgbClr val="2C2F3A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郑庆科智雅体" panose="02000603000000000000" pitchFamily="2" charset="-122"/>
              <a:ea typeface="郑庆科智雅体" panose="02000603000000000000" pitchFamily="2" charset="-122"/>
            </a:endParaRPr>
          </a:p>
        </p:txBody>
      </p: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4133850" y="652780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algn="ctr" defTabSz="456565">
              <a:lnSpc>
                <a:spcPct val="130000"/>
              </a:lnSpc>
            </a:pPr>
            <a:r>
              <a:rPr lang="zh-CN" altLang="en-US" sz="3200" b="1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请输入您的标题</a:t>
            </a:r>
          </a:p>
        </p:txBody>
      </p:sp>
      <p:sp>
        <p:nvSpPr>
          <p:cNvPr id="207" name="MH_SubTitle_1"/>
          <p:cNvSpPr txBox="1">
            <a:spLocks noChangeArrowheads="1"/>
          </p:cNvSpPr>
          <p:nvPr/>
        </p:nvSpPr>
        <p:spPr bwMode="auto">
          <a:xfrm>
            <a:off x="5038090" y="4946015"/>
            <a:ext cx="2099310" cy="377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输入标题</a:t>
            </a:r>
          </a:p>
        </p:txBody>
      </p:sp>
      <p:sp>
        <p:nvSpPr>
          <p:cNvPr id="30" name="MH_SubTitle_1"/>
          <p:cNvSpPr txBox="1">
            <a:spLocks noChangeArrowheads="1"/>
          </p:cNvSpPr>
          <p:nvPr/>
        </p:nvSpPr>
        <p:spPr bwMode="auto">
          <a:xfrm>
            <a:off x="1725930" y="4568190"/>
            <a:ext cx="2099310" cy="377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输入标题</a:t>
            </a:r>
          </a:p>
        </p:txBody>
      </p:sp>
      <p:sp>
        <p:nvSpPr>
          <p:cNvPr id="31" name="MH_SubTitle_1"/>
          <p:cNvSpPr txBox="1">
            <a:spLocks noChangeArrowheads="1"/>
          </p:cNvSpPr>
          <p:nvPr/>
        </p:nvSpPr>
        <p:spPr bwMode="auto">
          <a:xfrm>
            <a:off x="3218180" y="2586355"/>
            <a:ext cx="2099310" cy="377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输入标题</a:t>
            </a:r>
          </a:p>
        </p:txBody>
      </p:sp>
      <p:sp>
        <p:nvSpPr>
          <p:cNvPr id="32" name="MH_SubTitle_1"/>
          <p:cNvSpPr txBox="1">
            <a:spLocks noChangeArrowheads="1"/>
          </p:cNvSpPr>
          <p:nvPr/>
        </p:nvSpPr>
        <p:spPr bwMode="auto">
          <a:xfrm>
            <a:off x="6877685" y="2586355"/>
            <a:ext cx="2099310" cy="377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输入标题</a:t>
            </a:r>
          </a:p>
        </p:txBody>
      </p:sp>
      <p:sp>
        <p:nvSpPr>
          <p:cNvPr id="42" name="MH_SubTitle_1"/>
          <p:cNvSpPr txBox="1">
            <a:spLocks noChangeArrowheads="1"/>
          </p:cNvSpPr>
          <p:nvPr/>
        </p:nvSpPr>
        <p:spPr bwMode="auto">
          <a:xfrm>
            <a:off x="8375650" y="4588510"/>
            <a:ext cx="2099310" cy="377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输入标题</a:t>
            </a:r>
          </a:p>
        </p:txBody>
      </p: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9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0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0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1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81113-上大校园-3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56945"/>
            <a:ext cx="12208510" cy="5901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208510" cy="6868160"/>
          </a:xfrm>
          <a:prstGeom prst="rect">
            <a:avLst/>
          </a:prstGeom>
          <a:solidFill>
            <a:srgbClr val="2C2F3A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4044315" y="788670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algn="ctr" defTabSz="456565">
              <a:lnSpc>
                <a:spcPct val="130000"/>
              </a:lnSpc>
            </a:pPr>
            <a:r>
              <a:rPr lang="zh-CN" altLang="en-US" sz="3200" b="1">
                <a:solidFill>
                  <a:srgbClr val="1A1C23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请输入您的标题</a:t>
            </a:r>
          </a:p>
        </p:txBody>
      </p:sp>
      <p:grpSp>
        <p:nvGrpSpPr>
          <p:cNvPr id="176" name="组合 175"/>
          <p:cNvGrpSpPr/>
          <p:nvPr/>
        </p:nvGrpSpPr>
        <p:grpSpPr>
          <a:xfrm>
            <a:off x="810895" y="2192020"/>
            <a:ext cx="10569575" cy="3237230"/>
            <a:chOff x="1349" y="2851"/>
            <a:chExt cx="16645" cy="5098"/>
          </a:xfrm>
        </p:grpSpPr>
        <p:grpSp>
          <p:nvGrpSpPr>
            <p:cNvPr id="177" name="组合 176"/>
            <p:cNvGrpSpPr/>
            <p:nvPr/>
          </p:nvGrpSpPr>
          <p:grpSpPr>
            <a:xfrm>
              <a:off x="7127" y="2851"/>
              <a:ext cx="5089" cy="5099"/>
              <a:chOff x="7130" y="2948"/>
              <a:chExt cx="4509" cy="4517"/>
            </a:xfrm>
          </p:grpSpPr>
          <p:grpSp>
            <p:nvGrpSpPr>
              <p:cNvPr id="214" name="组合 213"/>
              <p:cNvGrpSpPr/>
              <p:nvPr/>
            </p:nvGrpSpPr>
            <p:grpSpPr>
              <a:xfrm>
                <a:off x="9095" y="3164"/>
                <a:ext cx="2544" cy="2111"/>
                <a:chOff x="4380863" y="1881505"/>
                <a:chExt cx="1143356" cy="948873"/>
              </a:xfrm>
            </p:grpSpPr>
            <p:sp>
              <p:nvSpPr>
                <p:cNvPr id="215" name="椭圆 11"/>
                <p:cNvSpPr/>
                <p:nvPr/>
              </p:nvSpPr>
              <p:spPr>
                <a:xfrm rot="2700000">
                  <a:off x="4478104" y="1784263"/>
                  <a:ext cx="948873" cy="1143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204" h="2223400">
                      <a:moveTo>
                        <a:pt x="922602" y="0"/>
                      </a:moveTo>
                      <a:cubicBezTo>
                        <a:pt x="1432141" y="0"/>
                        <a:pt x="1845204" y="413063"/>
                        <a:pt x="1845204" y="922602"/>
                      </a:cubicBezTo>
                      <a:cubicBezTo>
                        <a:pt x="1845204" y="1147299"/>
                        <a:pt x="1764878" y="1353235"/>
                        <a:pt x="1628134" y="1510557"/>
                      </a:cubicBezTo>
                      <a:lnTo>
                        <a:pt x="1635445" y="1510557"/>
                      </a:lnTo>
                      <a:lnTo>
                        <a:pt x="1593653" y="1552349"/>
                      </a:lnTo>
                      <a:cubicBezTo>
                        <a:pt x="1581994" y="1568184"/>
                        <a:pt x="1568184" y="1581994"/>
                        <a:pt x="1552350" y="1593652"/>
                      </a:cubicBezTo>
                      <a:lnTo>
                        <a:pt x="922602" y="2223400"/>
                      </a:lnTo>
                      <a:lnTo>
                        <a:pt x="292852" y="1593650"/>
                      </a:lnTo>
                      <a:cubicBezTo>
                        <a:pt x="277019" y="1581993"/>
                        <a:pt x="263211" y="1568185"/>
                        <a:pt x="251554" y="1552352"/>
                      </a:cubicBezTo>
                      <a:lnTo>
                        <a:pt x="209759" y="1510557"/>
                      </a:lnTo>
                      <a:lnTo>
                        <a:pt x="217070" y="1510557"/>
                      </a:lnTo>
                      <a:cubicBezTo>
                        <a:pt x="80326" y="1353235"/>
                        <a:pt x="0" y="1147299"/>
                        <a:pt x="0" y="922602"/>
                      </a:cubicBezTo>
                      <a:cubicBezTo>
                        <a:pt x="0" y="413063"/>
                        <a:pt x="413063" y="0"/>
                        <a:pt x="922602" y="0"/>
                      </a:cubicBezTo>
                      <a:close/>
                    </a:path>
                  </a:pathLst>
                </a:custGeom>
                <a:solidFill>
                  <a:schemeClr val="bg2">
                    <a:lumMod val="10000"/>
                    <a:alpha val="78000"/>
                  </a:schemeClr>
                </a:solidFill>
                <a:ln w="222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  <a:sym typeface="+mn-lt"/>
                  </a:endParaRPr>
                </a:p>
              </p:txBody>
            </p:sp>
            <p:sp>
              <p:nvSpPr>
                <p:cNvPr id="217" name="2"/>
                <p:cNvSpPr/>
                <p:nvPr/>
              </p:nvSpPr>
              <p:spPr bwMode="auto">
                <a:xfrm>
                  <a:off x="4892475" y="2135705"/>
                  <a:ext cx="324000" cy="270105"/>
                </a:xfrm>
                <a:custGeom>
                  <a:avLst/>
                  <a:gdLst>
                    <a:gd name="T0" fmla="*/ 9600 w 12799"/>
                    <a:gd name="T1" fmla="*/ 9396 h 10669"/>
                    <a:gd name="T2" fmla="*/ 1280 w 12799"/>
                    <a:gd name="T3" fmla="*/ 9396 h 10669"/>
                    <a:gd name="T4" fmla="*/ 1280 w 12799"/>
                    <a:gd name="T5" fmla="*/ 3407 h 10669"/>
                    <a:gd name="T6" fmla="*/ 3197 w 12799"/>
                    <a:gd name="T7" fmla="*/ 3407 h 10669"/>
                    <a:gd name="T8" fmla="*/ 4620 w 12799"/>
                    <a:gd name="T9" fmla="*/ 2133 h 10669"/>
                    <a:gd name="T10" fmla="*/ 640 w 12799"/>
                    <a:gd name="T11" fmla="*/ 2133 h 10669"/>
                    <a:gd name="T12" fmla="*/ 0 w 12799"/>
                    <a:gd name="T13" fmla="*/ 2770 h 10669"/>
                    <a:gd name="T14" fmla="*/ 0 w 12799"/>
                    <a:gd name="T15" fmla="*/ 10032 h 10669"/>
                    <a:gd name="T16" fmla="*/ 640 w 12799"/>
                    <a:gd name="T17" fmla="*/ 10669 h 10669"/>
                    <a:gd name="T18" fmla="*/ 10240 w 12799"/>
                    <a:gd name="T19" fmla="*/ 10669 h 10669"/>
                    <a:gd name="T20" fmla="*/ 10880 w 12799"/>
                    <a:gd name="T21" fmla="*/ 10032 h 10669"/>
                    <a:gd name="T22" fmla="*/ 10880 w 12799"/>
                    <a:gd name="T23" fmla="*/ 6400 h 10669"/>
                    <a:gd name="T24" fmla="*/ 9600 w 12799"/>
                    <a:gd name="T25" fmla="*/ 7447 h 10669"/>
                    <a:gd name="T26" fmla="*/ 9600 w 12799"/>
                    <a:gd name="T27" fmla="*/ 9396 h 10669"/>
                    <a:gd name="T28" fmla="*/ 8533 w 12799"/>
                    <a:gd name="T29" fmla="*/ 4266 h 10669"/>
                    <a:gd name="T30" fmla="*/ 8533 w 12799"/>
                    <a:gd name="T31" fmla="*/ 6396 h 10669"/>
                    <a:gd name="T32" fmla="*/ 12799 w 12799"/>
                    <a:gd name="T33" fmla="*/ 3213 h 10669"/>
                    <a:gd name="T34" fmla="*/ 8533 w 12799"/>
                    <a:gd name="T35" fmla="*/ 0 h 10669"/>
                    <a:gd name="T36" fmla="*/ 8533 w 12799"/>
                    <a:gd name="T37" fmla="*/ 1990 h 10669"/>
                    <a:gd name="T38" fmla="*/ 3200 w 12799"/>
                    <a:gd name="T39" fmla="*/ 7466 h 10669"/>
                    <a:gd name="T40" fmla="*/ 8533 w 12799"/>
                    <a:gd name="T41" fmla="*/ 4266 h 10669"/>
                    <a:gd name="T42" fmla="*/ 8533 w 12799"/>
                    <a:gd name="T43" fmla="*/ 4266 h 10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799" h="10669">
                      <a:moveTo>
                        <a:pt x="9600" y="9396"/>
                      </a:moveTo>
                      <a:lnTo>
                        <a:pt x="1280" y="9396"/>
                      </a:lnTo>
                      <a:lnTo>
                        <a:pt x="1280" y="3407"/>
                      </a:lnTo>
                      <a:lnTo>
                        <a:pt x="3197" y="3407"/>
                      </a:lnTo>
                      <a:cubicBezTo>
                        <a:pt x="3197" y="3407"/>
                        <a:pt x="3667" y="2750"/>
                        <a:pt x="4620" y="2133"/>
                      </a:cubicBezTo>
                      <a:lnTo>
                        <a:pt x="640" y="2133"/>
                      </a:lnTo>
                      <a:cubicBezTo>
                        <a:pt x="287" y="2133"/>
                        <a:pt x="0" y="2416"/>
                        <a:pt x="0" y="2770"/>
                      </a:cubicBezTo>
                      <a:lnTo>
                        <a:pt x="0" y="10032"/>
                      </a:lnTo>
                      <a:cubicBezTo>
                        <a:pt x="0" y="10382"/>
                        <a:pt x="287" y="10669"/>
                        <a:pt x="640" y="10669"/>
                      </a:cubicBezTo>
                      <a:lnTo>
                        <a:pt x="10240" y="10669"/>
                      </a:lnTo>
                      <a:cubicBezTo>
                        <a:pt x="10593" y="10669"/>
                        <a:pt x="10880" y="10386"/>
                        <a:pt x="10880" y="10032"/>
                      </a:cubicBezTo>
                      <a:lnTo>
                        <a:pt x="10880" y="6400"/>
                      </a:lnTo>
                      <a:lnTo>
                        <a:pt x="9600" y="7447"/>
                      </a:lnTo>
                      <a:lnTo>
                        <a:pt x="9600" y="9396"/>
                      </a:lnTo>
                      <a:close/>
                      <a:moveTo>
                        <a:pt x="8533" y="4266"/>
                      </a:moveTo>
                      <a:lnTo>
                        <a:pt x="8533" y="6396"/>
                      </a:lnTo>
                      <a:lnTo>
                        <a:pt x="12799" y="3213"/>
                      </a:lnTo>
                      <a:lnTo>
                        <a:pt x="8533" y="0"/>
                      </a:lnTo>
                      <a:lnTo>
                        <a:pt x="8533" y="1990"/>
                      </a:lnTo>
                      <a:cubicBezTo>
                        <a:pt x="3373" y="1990"/>
                        <a:pt x="3200" y="7466"/>
                        <a:pt x="3200" y="7466"/>
                      </a:cubicBezTo>
                      <a:cubicBezTo>
                        <a:pt x="4660" y="5083"/>
                        <a:pt x="5733" y="4266"/>
                        <a:pt x="8533" y="4266"/>
                      </a:cubicBezTo>
                      <a:close/>
                      <a:moveTo>
                        <a:pt x="8533" y="4266"/>
                      </a:move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  <p:grpSp>
            <p:nvGrpSpPr>
              <p:cNvPr id="218" name="组合 217"/>
              <p:cNvGrpSpPr/>
              <p:nvPr/>
            </p:nvGrpSpPr>
            <p:grpSpPr>
              <a:xfrm>
                <a:off x="9312" y="4921"/>
                <a:ext cx="2110" cy="2544"/>
                <a:chOff x="4478502" y="2671140"/>
                <a:chExt cx="948873" cy="1143356"/>
              </a:xfrm>
            </p:grpSpPr>
            <p:sp>
              <p:nvSpPr>
                <p:cNvPr id="219" name="椭圆 11"/>
                <p:cNvSpPr/>
                <p:nvPr/>
              </p:nvSpPr>
              <p:spPr>
                <a:xfrm rot="8100000">
                  <a:off x="4478502" y="2671140"/>
                  <a:ext cx="948873" cy="1143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204" h="2223400">
                      <a:moveTo>
                        <a:pt x="922602" y="0"/>
                      </a:moveTo>
                      <a:cubicBezTo>
                        <a:pt x="1432141" y="0"/>
                        <a:pt x="1845204" y="413063"/>
                        <a:pt x="1845204" y="922602"/>
                      </a:cubicBezTo>
                      <a:cubicBezTo>
                        <a:pt x="1845204" y="1147299"/>
                        <a:pt x="1764878" y="1353235"/>
                        <a:pt x="1628134" y="1510557"/>
                      </a:cubicBezTo>
                      <a:lnTo>
                        <a:pt x="1635445" y="1510557"/>
                      </a:lnTo>
                      <a:lnTo>
                        <a:pt x="1593653" y="1552349"/>
                      </a:lnTo>
                      <a:cubicBezTo>
                        <a:pt x="1581994" y="1568184"/>
                        <a:pt x="1568184" y="1581994"/>
                        <a:pt x="1552350" y="1593652"/>
                      </a:cubicBezTo>
                      <a:lnTo>
                        <a:pt x="922602" y="2223400"/>
                      </a:lnTo>
                      <a:lnTo>
                        <a:pt x="292852" y="1593650"/>
                      </a:lnTo>
                      <a:cubicBezTo>
                        <a:pt x="277019" y="1581993"/>
                        <a:pt x="263211" y="1568185"/>
                        <a:pt x="251554" y="1552352"/>
                      </a:cubicBezTo>
                      <a:lnTo>
                        <a:pt x="209759" y="1510557"/>
                      </a:lnTo>
                      <a:lnTo>
                        <a:pt x="217070" y="1510557"/>
                      </a:lnTo>
                      <a:cubicBezTo>
                        <a:pt x="80326" y="1353235"/>
                        <a:pt x="0" y="1147299"/>
                        <a:pt x="0" y="922602"/>
                      </a:cubicBezTo>
                      <a:cubicBezTo>
                        <a:pt x="0" y="413063"/>
                        <a:pt x="413063" y="0"/>
                        <a:pt x="922602" y="0"/>
                      </a:cubicBezTo>
                      <a:close/>
                    </a:path>
                  </a:pathLst>
                </a:custGeom>
                <a:solidFill>
                  <a:srgbClr val="50535B">
                    <a:alpha val="78000"/>
                  </a:srgbClr>
                </a:solidFill>
                <a:ln w="222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  <a:sym typeface="+mn-lt"/>
                  </a:endParaRPr>
                </a:p>
              </p:txBody>
            </p:sp>
            <p:sp>
              <p:nvSpPr>
                <p:cNvPr id="221" name="2"/>
                <p:cNvSpPr/>
                <p:nvPr/>
              </p:nvSpPr>
              <p:spPr bwMode="auto">
                <a:xfrm>
                  <a:off x="4868813" y="3175107"/>
                  <a:ext cx="314276" cy="311032"/>
                </a:xfrm>
                <a:custGeom>
                  <a:avLst/>
                  <a:gdLst>
                    <a:gd name="T0" fmla="*/ 2709 w 7873"/>
                    <a:gd name="T1" fmla="*/ 1592 h 7791"/>
                    <a:gd name="T2" fmla="*/ 5329 w 7873"/>
                    <a:gd name="T3" fmla="*/ 1624 h 7791"/>
                    <a:gd name="T4" fmla="*/ 5782 w 7873"/>
                    <a:gd name="T5" fmla="*/ 969 h 7791"/>
                    <a:gd name="T6" fmla="*/ 5477 w 7873"/>
                    <a:gd name="T7" fmla="*/ 432 h 7791"/>
                    <a:gd name="T8" fmla="*/ 4004 w 7873"/>
                    <a:gd name="T9" fmla="*/ 13 h 7791"/>
                    <a:gd name="T10" fmla="*/ 2709 w 7873"/>
                    <a:gd name="T11" fmla="*/ 368 h 7791"/>
                    <a:gd name="T12" fmla="*/ 2352 w 7873"/>
                    <a:gd name="T13" fmla="*/ 840 h 7791"/>
                    <a:gd name="T14" fmla="*/ 2709 w 7873"/>
                    <a:gd name="T15" fmla="*/ 1592 h 7791"/>
                    <a:gd name="T16" fmla="*/ 2699 w 7873"/>
                    <a:gd name="T17" fmla="*/ 2258 h 7791"/>
                    <a:gd name="T18" fmla="*/ 3046 w 7873"/>
                    <a:gd name="T19" fmla="*/ 2376 h 7791"/>
                    <a:gd name="T20" fmla="*/ 3351 w 7873"/>
                    <a:gd name="T21" fmla="*/ 2537 h 7791"/>
                    <a:gd name="T22" fmla="*/ 4656 w 7873"/>
                    <a:gd name="T23" fmla="*/ 2570 h 7791"/>
                    <a:gd name="T24" fmla="*/ 5624 w 7873"/>
                    <a:gd name="T25" fmla="*/ 2076 h 7791"/>
                    <a:gd name="T26" fmla="*/ 5782 w 7873"/>
                    <a:gd name="T27" fmla="*/ 1335 h 7791"/>
                    <a:gd name="T28" fmla="*/ 5698 w 7873"/>
                    <a:gd name="T29" fmla="*/ 1592 h 7791"/>
                    <a:gd name="T30" fmla="*/ 2331 w 7873"/>
                    <a:gd name="T31" fmla="*/ 1335 h 7791"/>
                    <a:gd name="T32" fmla="*/ 2699 w 7873"/>
                    <a:gd name="T33" fmla="*/ 2258 h 7791"/>
                    <a:gd name="T34" fmla="*/ 3730 w 7873"/>
                    <a:gd name="T35" fmla="*/ 2903 h 7791"/>
                    <a:gd name="T36" fmla="*/ 3888 w 7873"/>
                    <a:gd name="T37" fmla="*/ 3300 h 7791"/>
                    <a:gd name="T38" fmla="*/ 4414 w 7873"/>
                    <a:gd name="T39" fmla="*/ 3128 h 7791"/>
                    <a:gd name="T40" fmla="*/ 5519 w 7873"/>
                    <a:gd name="T41" fmla="*/ 2849 h 7791"/>
                    <a:gd name="T42" fmla="*/ 5782 w 7873"/>
                    <a:gd name="T43" fmla="*/ 2011 h 7791"/>
                    <a:gd name="T44" fmla="*/ 5761 w 7873"/>
                    <a:gd name="T45" fmla="*/ 2140 h 7791"/>
                    <a:gd name="T46" fmla="*/ 3730 w 7873"/>
                    <a:gd name="T47" fmla="*/ 2903 h 7791"/>
                    <a:gd name="T48" fmla="*/ 3330 w 7873"/>
                    <a:gd name="T49" fmla="*/ 2967 h 7791"/>
                    <a:gd name="T50" fmla="*/ 1752 w 7873"/>
                    <a:gd name="T51" fmla="*/ 2494 h 7791"/>
                    <a:gd name="T52" fmla="*/ 742 w 7873"/>
                    <a:gd name="T53" fmla="*/ 2709 h 7791"/>
                    <a:gd name="T54" fmla="*/ 152 w 7873"/>
                    <a:gd name="T55" fmla="*/ 3644 h 7791"/>
                    <a:gd name="T56" fmla="*/ 1815 w 7873"/>
                    <a:gd name="T57" fmla="*/ 4428 h 7791"/>
                    <a:gd name="T58" fmla="*/ 3530 w 7873"/>
                    <a:gd name="T59" fmla="*/ 3687 h 7791"/>
                    <a:gd name="T60" fmla="*/ 3330 w 7873"/>
                    <a:gd name="T61" fmla="*/ 2967 h 7791"/>
                    <a:gd name="T62" fmla="*/ 3236 w 7873"/>
                    <a:gd name="T63" fmla="*/ 4267 h 7791"/>
                    <a:gd name="T64" fmla="*/ 100 w 7873"/>
                    <a:gd name="T65" fmla="*/ 3837 h 7791"/>
                    <a:gd name="T66" fmla="*/ 289 w 7873"/>
                    <a:gd name="T67" fmla="*/ 4567 h 7791"/>
                    <a:gd name="T68" fmla="*/ 3036 w 7873"/>
                    <a:gd name="T69" fmla="*/ 4825 h 7791"/>
                    <a:gd name="T70" fmla="*/ 3288 w 7873"/>
                    <a:gd name="T71" fmla="*/ 4234 h 7791"/>
                    <a:gd name="T72" fmla="*/ 3236 w 7873"/>
                    <a:gd name="T73" fmla="*/ 4267 h 7791"/>
                    <a:gd name="T74" fmla="*/ 7676 w 7873"/>
                    <a:gd name="T75" fmla="*/ 4686 h 7791"/>
                    <a:gd name="T76" fmla="*/ 5708 w 7873"/>
                    <a:gd name="T77" fmla="*/ 3407 h 7791"/>
                    <a:gd name="T78" fmla="*/ 4193 w 7873"/>
                    <a:gd name="T79" fmla="*/ 4063 h 7791"/>
                    <a:gd name="T80" fmla="*/ 3572 w 7873"/>
                    <a:gd name="T81" fmla="*/ 5620 h 7791"/>
                    <a:gd name="T82" fmla="*/ 4214 w 7873"/>
                    <a:gd name="T83" fmla="*/ 7145 h 7791"/>
                    <a:gd name="T84" fmla="*/ 5740 w 7873"/>
                    <a:gd name="T85" fmla="*/ 7779 h 7791"/>
                    <a:gd name="T86" fmla="*/ 7245 w 7873"/>
                    <a:gd name="T87" fmla="*/ 7134 h 7791"/>
                    <a:gd name="T88" fmla="*/ 7866 w 7873"/>
                    <a:gd name="T89" fmla="*/ 5577 h 7791"/>
                    <a:gd name="T90" fmla="*/ 7676 w 7873"/>
                    <a:gd name="T91" fmla="*/ 4686 h 7791"/>
                    <a:gd name="T92" fmla="*/ 5719 w 7873"/>
                    <a:gd name="T93" fmla="*/ 6286 h 7791"/>
                    <a:gd name="T94" fmla="*/ 4267 w 7873"/>
                    <a:gd name="T95" fmla="*/ 5953 h 7791"/>
                    <a:gd name="T96" fmla="*/ 4330 w 7873"/>
                    <a:gd name="T97" fmla="*/ 5556 h 7791"/>
                    <a:gd name="T98" fmla="*/ 5603 w 7873"/>
                    <a:gd name="T99" fmla="*/ 5867 h 7791"/>
                    <a:gd name="T100" fmla="*/ 6908 w 7873"/>
                    <a:gd name="T101" fmla="*/ 3977 h 7791"/>
                    <a:gd name="T102" fmla="*/ 7255 w 7873"/>
                    <a:gd name="T103" fmla="*/ 4535 h 7791"/>
                    <a:gd name="T104" fmla="*/ 5719 w 7873"/>
                    <a:gd name="T105" fmla="*/ 6286 h 7791"/>
                    <a:gd name="T106" fmla="*/ 121 w 7873"/>
                    <a:gd name="T107" fmla="*/ 4492 h 7791"/>
                    <a:gd name="T108" fmla="*/ 152 w 7873"/>
                    <a:gd name="T109" fmla="*/ 5008 h 7791"/>
                    <a:gd name="T110" fmla="*/ 1310 w 7873"/>
                    <a:gd name="T111" fmla="*/ 5738 h 7791"/>
                    <a:gd name="T112" fmla="*/ 2930 w 7873"/>
                    <a:gd name="T113" fmla="*/ 5566 h 7791"/>
                    <a:gd name="T114" fmla="*/ 2962 w 7873"/>
                    <a:gd name="T115" fmla="*/ 5169 h 7791"/>
                    <a:gd name="T116" fmla="*/ 121 w 7873"/>
                    <a:gd name="T117" fmla="*/ 4492 h 7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873" h="7791">
                      <a:moveTo>
                        <a:pt x="2709" y="1592"/>
                      </a:moveTo>
                      <a:cubicBezTo>
                        <a:pt x="3377" y="2060"/>
                        <a:pt x="4681" y="2036"/>
                        <a:pt x="5329" y="1624"/>
                      </a:cubicBezTo>
                      <a:cubicBezTo>
                        <a:pt x="5545" y="1487"/>
                        <a:pt x="5785" y="1286"/>
                        <a:pt x="5782" y="969"/>
                      </a:cubicBezTo>
                      <a:cubicBezTo>
                        <a:pt x="5780" y="712"/>
                        <a:pt x="5610" y="541"/>
                        <a:pt x="5477" y="432"/>
                      </a:cubicBezTo>
                      <a:cubicBezTo>
                        <a:pt x="5134" y="153"/>
                        <a:pt x="4575" y="0"/>
                        <a:pt x="4004" y="13"/>
                      </a:cubicBezTo>
                      <a:cubicBezTo>
                        <a:pt x="3452" y="27"/>
                        <a:pt x="3028" y="142"/>
                        <a:pt x="2709" y="368"/>
                      </a:cubicBezTo>
                      <a:cubicBezTo>
                        <a:pt x="2579" y="460"/>
                        <a:pt x="2397" y="651"/>
                        <a:pt x="2352" y="840"/>
                      </a:cubicBezTo>
                      <a:cubicBezTo>
                        <a:pt x="2268" y="1188"/>
                        <a:pt x="2508" y="1452"/>
                        <a:pt x="2709" y="1592"/>
                      </a:cubicBezTo>
                      <a:close/>
                      <a:moveTo>
                        <a:pt x="2699" y="2258"/>
                      </a:moveTo>
                      <a:cubicBezTo>
                        <a:pt x="2797" y="2310"/>
                        <a:pt x="2931" y="2327"/>
                        <a:pt x="3046" y="2376"/>
                      </a:cubicBezTo>
                      <a:cubicBezTo>
                        <a:pt x="3149" y="2421"/>
                        <a:pt x="3244" y="2499"/>
                        <a:pt x="3351" y="2537"/>
                      </a:cubicBezTo>
                      <a:cubicBezTo>
                        <a:pt x="3702" y="2664"/>
                        <a:pt x="4247" y="2653"/>
                        <a:pt x="4656" y="2570"/>
                      </a:cubicBezTo>
                      <a:cubicBezTo>
                        <a:pt x="5060" y="2487"/>
                        <a:pt x="5429" y="2312"/>
                        <a:pt x="5624" y="2076"/>
                      </a:cubicBezTo>
                      <a:cubicBezTo>
                        <a:pt x="5764" y="1906"/>
                        <a:pt x="5830" y="1635"/>
                        <a:pt x="5782" y="1335"/>
                      </a:cubicBezTo>
                      <a:cubicBezTo>
                        <a:pt x="5772" y="1424"/>
                        <a:pt x="5742" y="1519"/>
                        <a:pt x="5698" y="1592"/>
                      </a:cubicBezTo>
                      <a:cubicBezTo>
                        <a:pt x="5156" y="2500"/>
                        <a:pt x="2595" y="2483"/>
                        <a:pt x="2331" y="1335"/>
                      </a:cubicBezTo>
                      <a:cubicBezTo>
                        <a:pt x="2289" y="1782"/>
                        <a:pt x="2428" y="2114"/>
                        <a:pt x="2699" y="2258"/>
                      </a:cubicBezTo>
                      <a:close/>
                      <a:moveTo>
                        <a:pt x="3730" y="2903"/>
                      </a:moveTo>
                      <a:cubicBezTo>
                        <a:pt x="3794" y="3024"/>
                        <a:pt x="3869" y="3133"/>
                        <a:pt x="3888" y="3300"/>
                      </a:cubicBezTo>
                      <a:cubicBezTo>
                        <a:pt x="4160" y="3343"/>
                        <a:pt x="4254" y="3211"/>
                        <a:pt x="4414" y="3128"/>
                      </a:cubicBezTo>
                      <a:cubicBezTo>
                        <a:pt x="4739" y="2959"/>
                        <a:pt x="5059" y="2880"/>
                        <a:pt x="5519" y="2849"/>
                      </a:cubicBezTo>
                      <a:cubicBezTo>
                        <a:pt x="5727" y="2700"/>
                        <a:pt x="5840" y="2396"/>
                        <a:pt x="5782" y="2011"/>
                      </a:cubicBezTo>
                      <a:cubicBezTo>
                        <a:pt x="5775" y="2060"/>
                        <a:pt x="5774" y="2105"/>
                        <a:pt x="5761" y="2140"/>
                      </a:cubicBezTo>
                      <a:cubicBezTo>
                        <a:pt x="5540" y="2743"/>
                        <a:pt x="4538" y="2972"/>
                        <a:pt x="3730" y="2903"/>
                      </a:cubicBezTo>
                      <a:close/>
                      <a:moveTo>
                        <a:pt x="3330" y="2967"/>
                      </a:moveTo>
                      <a:cubicBezTo>
                        <a:pt x="2977" y="2629"/>
                        <a:pt x="2385" y="2464"/>
                        <a:pt x="1752" y="2494"/>
                      </a:cubicBezTo>
                      <a:cubicBezTo>
                        <a:pt x="1329" y="2515"/>
                        <a:pt x="1030" y="2573"/>
                        <a:pt x="742" y="2709"/>
                      </a:cubicBezTo>
                      <a:cubicBezTo>
                        <a:pt x="435" y="2855"/>
                        <a:pt x="0" y="3158"/>
                        <a:pt x="152" y="3644"/>
                      </a:cubicBezTo>
                      <a:cubicBezTo>
                        <a:pt x="317" y="4167"/>
                        <a:pt x="1145" y="4424"/>
                        <a:pt x="1815" y="4428"/>
                      </a:cubicBezTo>
                      <a:cubicBezTo>
                        <a:pt x="2518" y="4432"/>
                        <a:pt x="3327" y="4194"/>
                        <a:pt x="3530" y="3687"/>
                      </a:cubicBezTo>
                      <a:cubicBezTo>
                        <a:pt x="3654" y="3377"/>
                        <a:pt x="3498" y="3127"/>
                        <a:pt x="3330" y="2967"/>
                      </a:cubicBezTo>
                      <a:close/>
                      <a:moveTo>
                        <a:pt x="3236" y="4267"/>
                      </a:moveTo>
                      <a:cubicBezTo>
                        <a:pt x="2479" y="4956"/>
                        <a:pt x="393" y="4883"/>
                        <a:pt x="100" y="3837"/>
                      </a:cubicBezTo>
                      <a:cubicBezTo>
                        <a:pt x="89" y="4158"/>
                        <a:pt x="149" y="4405"/>
                        <a:pt x="289" y="4567"/>
                      </a:cubicBezTo>
                      <a:cubicBezTo>
                        <a:pt x="809" y="5172"/>
                        <a:pt x="2306" y="5269"/>
                        <a:pt x="3036" y="4825"/>
                      </a:cubicBezTo>
                      <a:cubicBezTo>
                        <a:pt x="3102" y="4610"/>
                        <a:pt x="3176" y="4403"/>
                        <a:pt x="3288" y="4234"/>
                      </a:cubicBezTo>
                      <a:cubicBezTo>
                        <a:pt x="3260" y="4206"/>
                        <a:pt x="3247" y="4256"/>
                        <a:pt x="3236" y="4267"/>
                      </a:cubicBezTo>
                      <a:close/>
                      <a:moveTo>
                        <a:pt x="7676" y="4686"/>
                      </a:moveTo>
                      <a:cubicBezTo>
                        <a:pt x="7360" y="3976"/>
                        <a:pt x="6678" y="3405"/>
                        <a:pt x="5708" y="3407"/>
                      </a:cubicBezTo>
                      <a:cubicBezTo>
                        <a:pt x="5002" y="3409"/>
                        <a:pt x="4538" y="3710"/>
                        <a:pt x="4193" y="4063"/>
                      </a:cubicBezTo>
                      <a:cubicBezTo>
                        <a:pt x="3851" y="4412"/>
                        <a:pt x="3559" y="4942"/>
                        <a:pt x="3572" y="5620"/>
                      </a:cubicBezTo>
                      <a:cubicBezTo>
                        <a:pt x="3585" y="6291"/>
                        <a:pt x="3852" y="6780"/>
                        <a:pt x="4214" y="7145"/>
                      </a:cubicBezTo>
                      <a:cubicBezTo>
                        <a:pt x="4572" y="7506"/>
                        <a:pt x="5098" y="7791"/>
                        <a:pt x="5740" y="7779"/>
                      </a:cubicBezTo>
                      <a:cubicBezTo>
                        <a:pt x="6380" y="7767"/>
                        <a:pt x="6891" y="7500"/>
                        <a:pt x="7245" y="7134"/>
                      </a:cubicBezTo>
                      <a:cubicBezTo>
                        <a:pt x="7592" y="6776"/>
                        <a:pt x="7873" y="6254"/>
                        <a:pt x="7866" y="5577"/>
                      </a:cubicBezTo>
                      <a:cubicBezTo>
                        <a:pt x="7862" y="5260"/>
                        <a:pt x="7791" y="4942"/>
                        <a:pt x="7676" y="4686"/>
                      </a:cubicBezTo>
                      <a:close/>
                      <a:moveTo>
                        <a:pt x="5719" y="6286"/>
                      </a:moveTo>
                      <a:cubicBezTo>
                        <a:pt x="5246" y="6164"/>
                        <a:pt x="4746" y="6069"/>
                        <a:pt x="4267" y="5953"/>
                      </a:cubicBezTo>
                      <a:cubicBezTo>
                        <a:pt x="4280" y="5812"/>
                        <a:pt x="4304" y="5683"/>
                        <a:pt x="4330" y="5556"/>
                      </a:cubicBezTo>
                      <a:cubicBezTo>
                        <a:pt x="4751" y="5663"/>
                        <a:pt x="5186" y="5756"/>
                        <a:pt x="5603" y="5867"/>
                      </a:cubicBezTo>
                      <a:cubicBezTo>
                        <a:pt x="6042" y="5241"/>
                        <a:pt x="6475" y="4609"/>
                        <a:pt x="6908" y="3977"/>
                      </a:cubicBezTo>
                      <a:cubicBezTo>
                        <a:pt x="7035" y="4151"/>
                        <a:pt x="7136" y="4353"/>
                        <a:pt x="7255" y="4535"/>
                      </a:cubicBezTo>
                      <a:cubicBezTo>
                        <a:pt x="6754" y="5129"/>
                        <a:pt x="6248" y="5720"/>
                        <a:pt x="5719" y="6286"/>
                      </a:cubicBezTo>
                      <a:close/>
                      <a:moveTo>
                        <a:pt x="121" y="4492"/>
                      </a:moveTo>
                      <a:cubicBezTo>
                        <a:pt x="128" y="4663"/>
                        <a:pt x="104" y="4863"/>
                        <a:pt x="152" y="5008"/>
                      </a:cubicBezTo>
                      <a:cubicBezTo>
                        <a:pt x="286" y="5405"/>
                        <a:pt x="816" y="5648"/>
                        <a:pt x="1310" y="5738"/>
                      </a:cubicBezTo>
                      <a:cubicBezTo>
                        <a:pt x="1869" y="5840"/>
                        <a:pt x="2512" y="5761"/>
                        <a:pt x="2930" y="5566"/>
                      </a:cubicBezTo>
                      <a:cubicBezTo>
                        <a:pt x="2928" y="5421"/>
                        <a:pt x="2946" y="5296"/>
                        <a:pt x="2962" y="5169"/>
                      </a:cubicBezTo>
                      <a:cubicBezTo>
                        <a:pt x="2038" y="5580"/>
                        <a:pt x="359" y="5455"/>
                        <a:pt x="121" y="449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  <p:grpSp>
            <p:nvGrpSpPr>
              <p:cNvPr id="222" name="组合 221"/>
              <p:cNvGrpSpPr/>
              <p:nvPr/>
            </p:nvGrpSpPr>
            <p:grpSpPr>
              <a:xfrm>
                <a:off x="7348" y="2948"/>
                <a:ext cx="2110" cy="2544"/>
                <a:chOff x="3595057" y="1784263"/>
                <a:chExt cx="948873" cy="1143356"/>
              </a:xfrm>
            </p:grpSpPr>
            <p:sp>
              <p:nvSpPr>
                <p:cNvPr id="223" name="椭圆 11"/>
                <p:cNvSpPr/>
                <p:nvPr/>
              </p:nvSpPr>
              <p:spPr>
                <a:xfrm rot="18900000">
                  <a:off x="3595057" y="1784263"/>
                  <a:ext cx="948873" cy="1143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204" h="2223400">
                      <a:moveTo>
                        <a:pt x="922602" y="0"/>
                      </a:moveTo>
                      <a:cubicBezTo>
                        <a:pt x="1432141" y="0"/>
                        <a:pt x="1845204" y="413063"/>
                        <a:pt x="1845204" y="922602"/>
                      </a:cubicBezTo>
                      <a:cubicBezTo>
                        <a:pt x="1845204" y="1147299"/>
                        <a:pt x="1764878" y="1353235"/>
                        <a:pt x="1628134" y="1510557"/>
                      </a:cubicBezTo>
                      <a:lnTo>
                        <a:pt x="1635445" y="1510557"/>
                      </a:lnTo>
                      <a:lnTo>
                        <a:pt x="1593653" y="1552349"/>
                      </a:lnTo>
                      <a:cubicBezTo>
                        <a:pt x="1581994" y="1568184"/>
                        <a:pt x="1568184" y="1581994"/>
                        <a:pt x="1552350" y="1593652"/>
                      </a:cubicBezTo>
                      <a:lnTo>
                        <a:pt x="922602" y="2223400"/>
                      </a:lnTo>
                      <a:lnTo>
                        <a:pt x="292852" y="1593650"/>
                      </a:lnTo>
                      <a:cubicBezTo>
                        <a:pt x="277019" y="1581993"/>
                        <a:pt x="263211" y="1568185"/>
                        <a:pt x="251554" y="1552352"/>
                      </a:cubicBezTo>
                      <a:lnTo>
                        <a:pt x="209759" y="1510557"/>
                      </a:lnTo>
                      <a:lnTo>
                        <a:pt x="217070" y="1510557"/>
                      </a:lnTo>
                      <a:cubicBezTo>
                        <a:pt x="80326" y="1353235"/>
                        <a:pt x="0" y="1147299"/>
                        <a:pt x="0" y="922602"/>
                      </a:cubicBezTo>
                      <a:cubicBezTo>
                        <a:pt x="0" y="413063"/>
                        <a:pt x="413063" y="0"/>
                        <a:pt x="922602" y="0"/>
                      </a:cubicBezTo>
                      <a:close/>
                    </a:path>
                  </a:pathLst>
                </a:custGeom>
                <a:solidFill>
                  <a:srgbClr val="2C2F3A">
                    <a:alpha val="78000"/>
                  </a:srgbClr>
                </a:solidFill>
                <a:ln w="222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  <a:sym typeface="+mn-lt"/>
                  </a:endParaRPr>
                </a:p>
              </p:txBody>
            </p:sp>
            <p:sp>
              <p:nvSpPr>
                <p:cNvPr id="225" name="2"/>
                <p:cNvSpPr/>
                <p:nvPr/>
              </p:nvSpPr>
              <p:spPr bwMode="auto">
                <a:xfrm>
                  <a:off x="3815560" y="2165779"/>
                  <a:ext cx="339997" cy="233718"/>
                </a:xfrm>
                <a:custGeom>
                  <a:avLst/>
                  <a:gdLst>
                    <a:gd name="T0" fmla="*/ 8386 w 10375"/>
                    <a:gd name="T1" fmla="*/ 2675 h 7132"/>
                    <a:gd name="T2" fmla="*/ 5187 w 10375"/>
                    <a:gd name="T3" fmla="*/ 0 h 7132"/>
                    <a:gd name="T4" fmla="*/ 2335 w 10375"/>
                    <a:gd name="T5" fmla="*/ 1783 h 7132"/>
                    <a:gd name="T6" fmla="*/ 0 w 10375"/>
                    <a:gd name="T7" fmla="*/ 4458 h 7132"/>
                    <a:gd name="T8" fmla="*/ 2593 w 10375"/>
                    <a:gd name="T9" fmla="*/ 7132 h 7132"/>
                    <a:gd name="T10" fmla="*/ 8212 w 10375"/>
                    <a:gd name="T11" fmla="*/ 7132 h 7132"/>
                    <a:gd name="T12" fmla="*/ 10373 w 10375"/>
                    <a:gd name="T13" fmla="*/ 4903 h 7132"/>
                    <a:gd name="T14" fmla="*/ 8386 w 10375"/>
                    <a:gd name="T15" fmla="*/ 2675 h 7132"/>
                    <a:gd name="T16" fmla="*/ 6052 w 10375"/>
                    <a:gd name="T17" fmla="*/ 3941 h 7132"/>
                    <a:gd name="T18" fmla="*/ 6052 w 10375"/>
                    <a:gd name="T19" fmla="*/ 5562 h 7132"/>
                    <a:gd name="T20" fmla="*/ 5890 w 10375"/>
                    <a:gd name="T21" fmla="*/ 5725 h 7132"/>
                    <a:gd name="T22" fmla="*/ 4485 w 10375"/>
                    <a:gd name="T23" fmla="*/ 5725 h 7132"/>
                    <a:gd name="T24" fmla="*/ 4322 w 10375"/>
                    <a:gd name="T25" fmla="*/ 5562 h 7132"/>
                    <a:gd name="T26" fmla="*/ 4322 w 10375"/>
                    <a:gd name="T27" fmla="*/ 3941 h 7132"/>
                    <a:gd name="T28" fmla="*/ 3408 w 10375"/>
                    <a:gd name="T29" fmla="*/ 3941 h 7132"/>
                    <a:gd name="T30" fmla="*/ 3292 w 10375"/>
                    <a:gd name="T31" fmla="*/ 3666 h 7132"/>
                    <a:gd name="T32" fmla="*/ 5071 w 10375"/>
                    <a:gd name="T33" fmla="*/ 1832 h 7132"/>
                    <a:gd name="T34" fmla="*/ 5303 w 10375"/>
                    <a:gd name="T35" fmla="*/ 1832 h 7132"/>
                    <a:gd name="T36" fmla="*/ 7082 w 10375"/>
                    <a:gd name="T37" fmla="*/ 3666 h 7132"/>
                    <a:gd name="T38" fmla="*/ 6966 w 10375"/>
                    <a:gd name="T39" fmla="*/ 3941 h 7132"/>
                    <a:gd name="T40" fmla="*/ 6052 w 10375"/>
                    <a:gd name="T41" fmla="*/ 3941 h 7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375" h="7132">
                      <a:moveTo>
                        <a:pt x="8386" y="2675"/>
                      </a:moveTo>
                      <a:cubicBezTo>
                        <a:pt x="8083" y="1158"/>
                        <a:pt x="6786" y="0"/>
                        <a:pt x="5187" y="0"/>
                      </a:cubicBezTo>
                      <a:cubicBezTo>
                        <a:pt x="3933" y="0"/>
                        <a:pt x="2853" y="713"/>
                        <a:pt x="2335" y="1783"/>
                      </a:cubicBezTo>
                      <a:cubicBezTo>
                        <a:pt x="993" y="1961"/>
                        <a:pt x="0" y="3076"/>
                        <a:pt x="0" y="4458"/>
                      </a:cubicBezTo>
                      <a:cubicBezTo>
                        <a:pt x="0" y="5930"/>
                        <a:pt x="1167" y="7132"/>
                        <a:pt x="2593" y="7132"/>
                      </a:cubicBezTo>
                      <a:lnTo>
                        <a:pt x="8212" y="7132"/>
                      </a:lnTo>
                      <a:cubicBezTo>
                        <a:pt x="9422" y="7132"/>
                        <a:pt x="10373" y="6151"/>
                        <a:pt x="10373" y="4903"/>
                      </a:cubicBezTo>
                      <a:cubicBezTo>
                        <a:pt x="10375" y="3744"/>
                        <a:pt x="9467" y="2763"/>
                        <a:pt x="8386" y="2675"/>
                      </a:cubicBezTo>
                      <a:close/>
                      <a:moveTo>
                        <a:pt x="6052" y="3941"/>
                      </a:moveTo>
                      <a:lnTo>
                        <a:pt x="6052" y="5562"/>
                      </a:lnTo>
                      <a:cubicBezTo>
                        <a:pt x="6052" y="5652"/>
                        <a:pt x="5980" y="5725"/>
                        <a:pt x="5890" y="5725"/>
                      </a:cubicBezTo>
                      <a:lnTo>
                        <a:pt x="4485" y="5725"/>
                      </a:lnTo>
                      <a:cubicBezTo>
                        <a:pt x="4395" y="5725"/>
                        <a:pt x="4322" y="5652"/>
                        <a:pt x="4322" y="5562"/>
                      </a:cubicBezTo>
                      <a:lnTo>
                        <a:pt x="4322" y="3941"/>
                      </a:lnTo>
                      <a:lnTo>
                        <a:pt x="3408" y="3941"/>
                      </a:lnTo>
                      <a:cubicBezTo>
                        <a:pt x="3265" y="3941"/>
                        <a:pt x="3192" y="3768"/>
                        <a:pt x="3292" y="3666"/>
                      </a:cubicBezTo>
                      <a:lnTo>
                        <a:pt x="5071" y="1832"/>
                      </a:lnTo>
                      <a:cubicBezTo>
                        <a:pt x="5135" y="1766"/>
                        <a:pt x="5240" y="1766"/>
                        <a:pt x="5303" y="1832"/>
                      </a:cubicBezTo>
                      <a:lnTo>
                        <a:pt x="7082" y="3666"/>
                      </a:lnTo>
                      <a:cubicBezTo>
                        <a:pt x="7182" y="3768"/>
                        <a:pt x="7108" y="3941"/>
                        <a:pt x="6966" y="3941"/>
                      </a:cubicBezTo>
                      <a:lnTo>
                        <a:pt x="6052" y="39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  <p:grpSp>
            <p:nvGrpSpPr>
              <p:cNvPr id="226" name="组合 225"/>
              <p:cNvGrpSpPr/>
              <p:nvPr/>
            </p:nvGrpSpPr>
            <p:grpSpPr>
              <a:xfrm>
                <a:off x="7130" y="5137"/>
                <a:ext cx="2544" cy="2111"/>
                <a:chOff x="3497816" y="2768382"/>
                <a:chExt cx="1143356" cy="948873"/>
              </a:xfrm>
            </p:grpSpPr>
            <p:sp>
              <p:nvSpPr>
                <p:cNvPr id="227" name="椭圆 11"/>
                <p:cNvSpPr/>
                <p:nvPr/>
              </p:nvSpPr>
              <p:spPr>
                <a:xfrm rot="13500000">
                  <a:off x="3595057" y="2671140"/>
                  <a:ext cx="948873" cy="1143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204" h="2223400">
                      <a:moveTo>
                        <a:pt x="922602" y="0"/>
                      </a:moveTo>
                      <a:cubicBezTo>
                        <a:pt x="1432141" y="0"/>
                        <a:pt x="1845204" y="413063"/>
                        <a:pt x="1845204" y="922602"/>
                      </a:cubicBezTo>
                      <a:cubicBezTo>
                        <a:pt x="1845204" y="1147299"/>
                        <a:pt x="1764878" y="1353235"/>
                        <a:pt x="1628134" y="1510557"/>
                      </a:cubicBezTo>
                      <a:lnTo>
                        <a:pt x="1635445" y="1510557"/>
                      </a:lnTo>
                      <a:lnTo>
                        <a:pt x="1593653" y="1552349"/>
                      </a:lnTo>
                      <a:cubicBezTo>
                        <a:pt x="1581994" y="1568184"/>
                        <a:pt x="1568184" y="1581994"/>
                        <a:pt x="1552350" y="1593652"/>
                      </a:cubicBezTo>
                      <a:lnTo>
                        <a:pt x="922602" y="2223400"/>
                      </a:lnTo>
                      <a:lnTo>
                        <a:pt x="292852" y="1593650"/>
                      </a:lnTo>
                      <a:cubicBezTo>
                        <a:pt x="277019" y="1581993"/>
                        <a:pt x="263211" y="1568185"/>
                        <a:pt x="251554" y="1552352"/>
                      </a:cubicBezTo>
                      <a:lnTo>
                        <a:pt x="209759" y="1510557"/>
                      </a:lnTo>
                      <a:lnTo>
                        <a:pt x="217070" y="1510557"/>
                      </a:lnTo>
                      <a:cubicBezTo>
                        <a:pt x="80326" y="1353235"/>
                        <a:pt x="0" y="1147299"/>
                        <a:pt x="0" y="922602"/>
                      </a:cubicBezTo>
                      <a:cubicBezTo>
                        <a:pt x="0" y="413063"/>
                        <a:pt x="413063" y="0"/>
                        <a:pt x="922602" y="0"/>
                      </a:cubicBezTo>
                      <a:close/>
                    </a:path>
                  </a:pathLst>
                </a:custGeom>
                <a:solidFill>
                  <a:schemeClr val="bg2">
                    <a:lumMod val="10000"/>
                    <a:alpha val="78000"/>
                  </a:schemeClr>
                </a:solidFill>
                <a:ln w="222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  <a:sym typeface="+mn-lt"/>
                  </a:endParaRPr>
                </a:p>
              </p:txBody>
            </p:sp>
            <p:sp>
              <p:nvSpPr>
                <p:cNvPr id="229" name="2"/>
                <p:cNvSpPr/>
                <p:nvPr/>
              </p:nvSpPr>
              <p:spPr bwMode="auto">
                <a:xfrm>
                  <a:off x="3826192" y="3121287"/>
                  <a:ext cx="360000" cy="359702"/>
                </a:xfrm>
                <a:custGeom>
                  <a:avLst/>
                  <a:gdLst>
                    <a:gd name="T0" fmla="*/ 11212 w 12607"/>
                    <a:gd name="T1" fmla="*/ 4855 h 12594"/>
                    <a:gd name="T2" fmla="*/ 11019 w 12607"/>
                    <a:gd name="T3" fmla="*/ 4855 h 12594"/>
                    <a:gd name="T4" fmla="*/ 10644 w 12607"/>
                    <a:gd name="T5" fmla="*/ 3981 h 12594"/>
                    <a:gd name="T6" fmla="*/ 10796 w 12607"/>
                    <a:gd name="T7" fmla="*/ 3830 h 12594"/>
                    <a:gd name="T8" fmla="*/ 10796 w 12607"/>
                    <a:gd name="T9" fmla="*/ 1864 h 12594"/>
                    <a:gd name="T10" fmla="*/ 10755 w 12607"/>
                    <a:gd name="T11" fmla="*/ 1823 h 12594"/>
                    <a:gd name="T12" fmla="*/ 8781 w 12607"/>
                    <a:gd name="T13" fmla="*/ 1823 h 12594"/>
                    <a:gd name="T14" fmla="*/ 8611 w 12607"/>
                    <a:gd name="T15" fmla="*/ 1992 h 12594"/>
                    <a:gd name="T16" fmla="*/ 7729 w 12607"/>
                    <a:gd name="T17" fmla="*/ 1634 h 12594"/>
                    <a:gd name="T18" fmla="*/ 7729 w 12607"/>
                    <a:gd name="T19" fmla="*/ 1390 h 12594"/>
                    <a:gd name="T20" fmla="*/ 6333 w 12607"/>
                    <a:gd name="T21" fmla="*/ 0 h 12594"/>
                    <a:gd name="T22" fmla="*/ 6274 w 12607"/>
                    <a:gd name="T23" fmla="*/ 0 h 12594"/>
                    <a:gd name="T24" fmla="*/ 4878 w 12607"/>
                    <a:gd name="T25" fmla="*/ 1390 h 12594"/>
                    <a:gd name="T26" fmla="*/ 4878 w 12607"/>
                    <a:gd name="T27" fmla="*/ 1652 h 12594"/>
                    <a:gd name="T28" fmla="*/ 4033 w 12607"/>
                    <a:gd name="T29" fmla="*/ 2003 h 12594"/>
                    <a:gd name="T30" fmla="*/ 3852 w 12607"/>
                    <a:gd name="T31" fmla="*/ 1823 h 12594"/>
                    <a:gd name="T32" fmla="*/ 1878 w 12607"/>
                    <a:gd name="T33" fmla="*/ 1823 h 12594"/>
                    <a:gd name="T34" fmla="*/ 1837 w 12607"/>
                    <a:gd name="T35" fmla="*/ 1864 h 12594"/>
                    <a:gd name="T36" fmla="*/ 1837 w 12607"/>
                    <a:gd name="T37" fmla="*/ 3830 h 12594"/>
                    <a:gd name="T38" fmla="*/ 2012 w 12607"/>
                    <a:gd name="T39" fmla="*/ 4004 h 12594"/>
                    <a:gd name="T40" fmla="*/ 1650 w 12607"/>
                    <a:gd name="T41" fmla="*/ 4855 h 12594"/>
                    <a:gd name="T42" fmla="*/ 1396 w 12607"/>
                    <a:gd name="T43" fmla="*/ 4855 h 12594"/>
                    <a:gd name="T44" fmla="*/ 0 w 12607"/>
                    <a:gd name="T45" fmla="*/ 6245 h 12594"/>
                    <a:gd name="T46" fmla="*/ 0 w 12607"/>
                    <a:gd name="T47" fmla="*/ 6304 h 12594"/>
                    <a:gd name="T48" fmla="*/ 1396 w 12607"/>
                    <a:gd name="T49" fmla="*/ 7694 h 12594"/>
                    <a:gd name="T50" fmla="*/ 1618 w 12607"/>
                    <a:gd name="T51" fmla="*/ 7694 h 12594"/>
                    <a:gd name="T52" fmla="*/ 1983 w 12607"/>
                    <a:gd name="T53" fmla="*/ 8593 h 12594"/>
                    <a:gd name="T54" fmla="*/ 1814 w 12607"/>
                    <a:gd name="T55" fmla="*/ 8761 h 12594"/>
                    <a:gd name="T56" fmla="*/ 1814 w 12607"/>
                    <a:gd name="T57" fmla="*/ 10728 h 12594"/>
                    <a:gd name="T58" fmla="*/ 1855 w 12607"/>
                    <a:gd name="T59" fmla="*/ 10769 h 12594"/>
                    <a:gd name="T60" fmla="*/ 3829 w 12607"/>
                    <a:gd name="T61" fmla="*/ 10769 h 12594"/>
                    <a:gd name="T62" fmla="*/ 3981 w 12607"/>
                    <a:gd name="T63" fmla="*/ 10618 h 12594"/>
                    <a:gd name="T64" fmla="*/ 4878 w 12607"/>
                    <a:gd name="T65" fmla="*/ 10999 h 12594"/>
                    <a:gd name="T66" fmla="*/ 4878 w 12607"/>
                    <a:gd name="T67" fmla="*/ 11204 h 12594"/>
                    <a:gd name="T68" fmla="*/ 6274 w 12607"/>
                    <a:gd name="T69" fmla="*/ 12594 h 12594"/>
                    <a:gd name="T70" fmla="*/ 6333 w 12607"/>
                    <a:gd name="T71" fmla="*/ 12594 h 12594"/>
                    <a:gd name="T72" fmla="*/ 7729 w 12607"/>
                    <a:gd name="T73" fmla="*/ 11204 h 12594"/>
                    <a:gd name="T74" fmla="*/ 7729 w 12607"/>
                    <a:gd name="T75" fmla="*/ 11016 h 12594"/>
                    <a:gd name="T76" fmla="*/ 8664 w 12607"/>
                    <a:gd name="T77" fmla="*/ 10630 h 12594"/>
                    <a:gd name="T78" fmla="*/ 8803 w 12607"/>
                    <a:gd name="T79" fmla="*/ 10769 h 12594"/>
                    <a:gd name="T80" fmla="*/ 10777 w 12607"/>
                    <a:gd name="T81" fmla="*/ 10769 h 12594"/>
                    <a:gd name="T82" fmla="*/ 10819 w 12607"/>
                    <a:gd name="T83" fmla="*/ 10728 h 12594"/>
                    <a:gd name="T84" fmla="*/ 10819 w 12607"/>
                    <a:gd name="T85" fmla="*/ 8761 h 12594"/>
                    <a:gd name="T86" fmla="*/ 10673 w 12607"/>
                    <a:gd name="T87" fmla="*/ 8616 h 12594"/>
                    <a:gd name="T88" fmla="*/ 11051 w 12607"/>
                    <a:gd name="T89" fmla="*/ 7694 h 12594"/>
                    <a:gd name="T90" fmla="*/ 11211 w 12607"/>
                    <a:gd name="T91" fmla="*/ 7694 h 12594"/>
                    <a:gd name="T92" fmla="*/ 12607 w 12607"/>
                    <a:gd name="T93" fmla="*/ 6304 h 12594"/>
                    <a:gd name="T94" fmla="*/ 12607 w 12607"/>
                    <a:gd name="T95" fmla="*/ 6245 h 12594"/>
                    <a:gd name="T96" fmla="*/ 11212 w 12607"/>
                    <a:gd name="T97" fmla="*/ 4855 h 12594"/>
                    <a:gd name="T98" fmla="*/ 6337 w 12607"/>
                    <a:gd name="T99" fmla="*/ 8498 h 12594"/>
                    <a:gd name="T100" fmla="*/ 4152 w 12607"/>
                    <a:gd name="T101" fmla="*/ 6323 h 12594"/>
                    <a:gd name="T102" fmla="*/ 6337 w 12607"/>
                    <a:gd name="T103" fmla="*/ 4146 h 12594"/>
                    <a:gd name="T104" fmla="*/ 8521 w 12607"/>
                    <a:gd name="T105" fmla="*/ 6323 h 12594"/>
                    <a:gd name="T106" fmla="*/ 6337 w 12607"/>
                    <a:gd name="T107" fmla="*/ 8498 h 12594"/>
                    <a:gd name="T108" fmla="*/ 6337 w 12607"/>
                    <a:gd name="T109" fmla="*/ 8498 h 12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607" h="12594">
                      <a:moveTo>
                        <a:pt x="11212" y="4855"/>
                      </a:moveTo>
                      <a:lnTo>
                        <a:pt x="11019" y="4855"/>
                      </a:lnTo>
                      <a:cubicBezTo>
                        <a:pt x="10923" y="4550"/>
                        <a:pt x="10796" y="4258"/>
                        <a:pt x="10644" y="3981"/>
                      </a:cubicBezTo>
                      <a:lnTo>
                        <a:pt x="10796" y="3830"/>
                      </a:lnTo>
                      <a:cubicBezTo>
                        <a:pt x="11341" y="3287"/>
                        <a:pt x="11341" y="2407"/>
                        <a:pt x="10796" y="1864"/>
                      </a:cubicBezTo>
                      <a:lnTo>
                        <a:pt x="10755" y="1823"/>
                      </a:lnTo>
                      <a:cubicBezTo>
                        <a:pt x="10209" y="1279"/>
                        <a:pt x="9326" y="1279"/>
                        <a:pt x="8781" y="1823"/>
                      </a:cubicBezTo>
                      <a:lnTo>
                        <a:pt x="8611" y="1992"/>
                      </a:lnTo>
                      <a:cubicBezTo>
                        <a:pt x="8332" y="1846"/>
                        <a:pt x="8037" y="1725"/>
                        <a:pt x="7729" y="1634"/>
                      </a:cubicBezTo>
                      <a:lnTo>
                        <a:pt x="7729" y="1390"/>
                      </a:lnTo>
                      <a:cubicBezTo>
                        <a:pt x="7729" y="622"/>
                        <a:pt x="7104" y="0"/>
                        <a:pt x="6333" y="0"/>
                      </a:cubicBezTo>
                      <a:lnTo>
                        <a:pt x="6274" y="0"/>
                      </a:lnTo>
                      <a:cubicBezTo>
                        <a:pt x="5503" y="0"/>
                        <a:pt x="4878" y="622"/>
                        <a:pt x="4878" y="1390"/>
                      </a:cubicBezTo>
                      <a:lnTo>
                        <a:pt x="4878" y="1652"/>
                      </a:lnTo>
                      <a:cubicBezTo>
                        <a:pt x="4584" y="1742"/>
                        <a:pt x="4301" y="1861"/>
                        <a:pt x="4033" y="2003"/>
                      </a:cubicBezTo>
                      <a:lnTo>
                        <a:pt x="3852" y="1823"/>
                      </a:lnTo>
                      <a:cubicBezTo>
                        <a:pt x="3307" y="1280"/>
                        <a:pt x="2423" y="1280"/>
                        <a:pt x="1878" y="1823"/>
                      </a:cubicBezTo>
                      <a:lnTo>
                        <a:pt x="1837" y="1864"/>
                      </a:lnTo>
                      <a:cubicBezTo>
                        <a:pt x="1292" y="2407"/>
                        <a:pt x="1292" y="3287"/>
                        <a:pt x="1837" y="3830"/>
                      </a:cubicBezTo>
                      <a:lnTo>
                        <a:pt x="2012" y="4004"/>
                      </a:lnTo>
                      <a:cubicBezTo>
                        <a:pt x="1865" y="4274"/>
                        <a:pt x="1743" y="4558"/>
                        <a:pt x="1650" y="4855"/>
                      </a:cubicBezTo>
                      <a:lnTo>
                        <a:pt x="1396" y="4855"/>
                      </a:lnTo>
                      <a:cubicBezTo>
                        <a:pt x="625" y="4855"/>
                        <a:pt x="0" y="5478"/>
                        <a:pt x="0" y="6245"/>
                      </a:cubicBezTo>
                      <a:lnTo>
                        <a:pt x="0" y="6304"/>
                      </a:lnTo>
                      <a:cubicBezTo>
                        <a:pt x="0" y="7072"/>
                        <a:pt x="625" y="7694"/>
                        <a:pt x="1396" y="7694"/>
                      </a:cubicBezTo>
                      <a:lnTo>
                        <a:pt x="1618" y="7694"/>
                      </a:lnTo>
                      <a:cubicBezTo>
                        <a:pt x="1710" y="8008"/>
                        <a:pt x="1833" y="8308"/>
                        <a:pt x="1983" y="8593"/>
                      </a:cubicBezTo>
                      <a:lnTo>
                        <a:pt x="1814" y="8761"/>
                      </a:lnTo>
                      <a:cubicBezTo>
                        <a:pt x="1269" y="9304"/>
                        <a:pt x="1269" y="10185"/>
                        <a:pt x="1814" y="10728"/>
                      </a:cubicBezTo>
                      <a:lnTo>
                        <a:pt x="1855" y="10769"/>
                      </a:lnTo>
                      <a:cubicBezTo>
                        <a:pt x="2400" y="11312"/>
                        <a:pt x="3284" y="11312"/>
                        <a:pt x="3829" y="10769"/>
                      </a:cubicBezTo>
                      <a:lnTo>
                        <a:pt x="3981" y="10618"/>
                      </a:lnTo>
                      <a:cubicBezTo>
                        <a:pt x="4264" y="10773"/>
                        <a:pt x="4564" y="10902"/>
                        <a:pt x="4878" y="10999"/>
                      </a:cubicBezTo>
                      <a:lnTo>
                        <a:pt x="4878" y="11204"/>
                      </a:lnTo>
                      <a:cubicBezTo>
                        <a:pt x="4878" y="11972"/>
                        <a:pt x="5503" y="12594"/>
                        <a:pt x="6274" y="12594"/>
                      </a:cubicBezTo>
                      <a:lnTo>
                        <a:pt x="6333" y="12594"/>
                      </a:lnTo>
                      <a:cubicBezTo>
                        <a:pt x="7104" y="12594"/>
                        <a:pt x="7729" y="11972"/>
                        <a:pt x="7729" y="11204"/>
                      </a:cubicBezTo>
                      <a:lnTo>
                        <a:pt x="7729" y="11016"/>
                      </a:lnTo>
                      <a:cubicBezTo>
                        <a:pt x="8056" y="10920"/>
                        <a:pt x="8368" y="10788"/>
                        <a:pt x="8664" y="10630"/>
                      </a:cubicBezTo>
                      <a:lnTo>
                        <a:pt x="8803" y="10769"/>
                      </a:lnTo>
                      <a:cubicBezTo>
                        <a:pt x="9348" y="11312"/>
                        <a:pt x="10233" y="11312"/>
                        <a:pt x="10777" y="10769"/>
                      </a:cubicBezTo>
                      <a:lnTo>
                        <a:pt x="10819" y="10728"/>
                      </a:lnTo>
                      <a:cubicBezTo>
                        <a:pt x="11364" y="10185"/>
                        <a:pt x="11364" y="9304"/>
                        <a:pt x="10819" y="8761"/>
                      </a:cubicBezTo>
                      <a:lnTo>
                        <a:pt x="10673" y="8616"/>
                      </a:lnTo>
                      <a:cubicBezTo>
                        <a:pt x="10828" y="8324"/>
                        <a:pt x="10956" y="8017"/>
                        <a:pt x="11051" y="7694"/>
                      </a:cubicBezTo>
                      <a:lnTo>
                        <a:pt x="11211" y="7694"/>
                      </a:lnTo>
                      <a:cubicBezTo>
                        <a:pt x="11982" y="7694"/>
                        <a:pt x="12607" y="7071"/>
                        <a:pt x="12607" y="6304"/>
                      </a:cubicBezTo>
                      <a:lnTo>
                        <a:pt x="12607" y="6245"/>
                      </a:lnTo>
                      <a:cubicBezTo>
                        <a:pt x="12607" y="5477"/>
                        <a:pt x="11982" y="4855"/>
                        <a:pt x="11212" y="4855"/>
                      </a:cubicBezTo>
                      <a:close/>
                      <a:moveTo>
                        <a:pt x="6337" y="8498"/>
                      </a:moveTo>
                      <a:cubicBezTo>
                        <a:pt x="5130" y="8498"/>
                        <a:pt x="4152" y="7524"/>
                        <a:pt x="4152" y="6323"/>
                      </a:cubicBezTo>
                      <a:cubicBezTo>
                        <a:pt x="4152" y="5120"/>
                        <a:pt x="5130" y="4146"/>
                        <a:pt x="6337" y="4146"/>
                      </a:cubicBezTo>
                      <a:cubicBezTo>
                        <a:pt x="7544" y="4146"/>
                        <a:pt x="8521" y="5120"/>
                        <a:pt x="8521" y="6323"/>
                      </a:cubicBezTo>
                      <a:cubicBezTo>
                        <a:pt x="8521" y="7524"/>
                        <a:pt x="7544" y="8498"/>
                        <a:pt x="6337" y="8498"/>
                      </a:cubicBezTo>
                      <a:close/>
                      <a:moveTo>
                        <a:pt x="6337" y="8498"/>
                      </a:move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</p:grpSp>
        <p:grpSp>
          <p:nvGrpSpPr>
            <p:cNvPr id="178" name="组合 177"/>
            <p:cNvGrpSpPr/>
            <p:nvPr/>
          </p:nvGrpSpPr>
          <p:grpSpPr>
            <a:xfrm>
              <a:off x="1349" y="3250"/>
              <a:ext cx="5092" cy="4300"/>
              <a:chOff x="1349" y="2948"/>
              <a:chExt cx="5092" cy="4300"/>
            </a:xfrm>
          </p:grpSpPr>
          <p:grpSp>
            <p:nvGrpSpPr>
              <p:cNvPr id="179" name="组合 178"/>
              <p:cNvGrpSpPr/>
              <p:nvPr/>
            </p:nvGrpSpPr>
            <p:grpSpPr>
              <a:xfrm>
                <a:off x="1349" y="2948"/>
                <a:ext cx="5092" cy="1868"/>
                <a:chOff x="1349" y="2948"/>
                <a:chExt cx="5092" cy="1868"/>
              </a:xfrm>
            </p:grpSpPr>
            <p:sp>
              <p:nvSpPr>
                <p:cNvPr id="206" name="MH_Text_1"/>
                <p:cNvSpPr txBox="1">
                  <a:spLocks noChangeArrowheads="1"/>
                </p:cNvSpPr>
                <p:nvPr/>
              </p:nvSpPr>
              <p:spPr bwMode="auto">
                <a:xfrm>
                  <a:off x="1349" y="3564"/>
                  <a:ext cx="5092" cy="12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no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9pPr>
                </a:lstStyle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20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ea"/>
                    </a:rPr>
                    <a:t>请输入文字，或者复制粘贴您的文本。请输入文字，或者复制粘贴您的文本。请输入文字，或者复制粘贴您的文本。</a:t>
                  </a:r>
                  <a:endParaRPr lang="zh-CN" altLang="en-US" sz="1200" dirty="0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  <a:cs typeface="+mn-ea"/>
                    <a:sym typeface="+mn-ea"/>
                  </a:endParaRPr>
                </a:p>
              </p:txBody>
            </p:sp>
            <p:sp>
              <p:nvSpPr>
                <p:cNvPr id="207" name="MH_SubTitle_1"/>
                <p:cNvSpPr txBox="1">
                  <a:spLocks noChangeArrowheads="1"/>
                </p:cNvSpPr>
                <p:nvPr/>
              </p:nvSpPr>
              <p:spPr bwMode="auto">
                <a:xfrm>
                  <a:off x="3135" y="2948"/>
                  <a:ext cx="3306" cy="5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19989" tIns="0" rIns="119989" bIns="0" rtlCol="0" anchor="t">
                  <a:noAutofit/>
                </a:bodyPr>
                <a:lstStyle>
                  <a:defPPr>
                    <a:defRPr lang="zh-CN"/>
                  </a:defPPr>
                  <a:lvl1pPr marL="285750" indent="-285750">
                    <a:lnSpc>
                      <a:spcPct val="12000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400" b="1">
                      <a:solidFill>
                        <a:schemeClr val="bg1">
                          <a:lumMod val="50000"/>
                        </a:schemeClr>
                      </a:solidFill>
                      <a:cs typeface="+mn-ea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indent="0" algn="r">
                    <a:buNone/>
                  </a:pPr>
                  <a:r>
                    <a:rPr lang="zh-CN" altLang="en-US" sz="1800" dirty="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ea"/>
                    </a:rPr>
                    <a:t>输入文字</a:t>
                  </a:r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1349" y="5380"/>
                <a:ext cx="5092" cy="1868"/>
                <a:chOff x="1349" y="2948"/>
                <a:chExt cx="5092" cy="1868"/>
              </a:xfrm>
            </p:grpSpPr>
            <p:sp>
              <p:nvSpPr>
                <p:cNvPr id="181" name="MH_Text_1"/>
                <p:cNvSpPr txBox="1">
                  <a:spLocks noChangeArrowheads="1"/>
                </p:cNvSpPr>
                <p:nvPr/>
              </p:nvSpPr>
              <p:spPr bwMode="auto">
                <a:xfrm>
                  <a:off x="1349" y="3564"/>
                  <a:ext cx="5092" cy="12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no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9pPr>
                </a:lstStyle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20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ea"/>
                    </a:rPr>
                    <a:t>请输入文字，或者复制粘贴您的文本。请输入文字，或者复制粘贴您的文本。请输入文字，或者复制粘贴您的文本。</a:t>
                  </a:r>
                </a:p>
              </p:txBody>
            </p:sp>
            <p:sp>
              <p:nvSpPr>
                <p:cNvPr id="182" name="MH_SubTitle_1"/>
                <p:cNvSpPr txBox="1">
                  <a:spLocks noChangeArrowheads="1"/>
                </p:cNvSpPr>
                <p:nvPr/>
              </p:nvSpPr>
              <p:spPr bwMode="auto">
                <a:xfrm>
                  <a:off x="3135" y="2948"/>
                  <a:ext cx="3306" cy="5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19989" tIns="0" rIns="119989" bIns="0" rtlCol="0" anchor="t">
                  <a:noAutofit/>
                </a:bodyPr>
                <a:lstStyle>
                  <a:defPPr>
                    <a:defRPr lang="zh-CN"/>
                  </a:defPPr>
                  <a:lvl1pPr marL="285750" indent="-285750">
                    <a:lnSpc>
                      <a:spcPct val="12000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400" b="1">
                      <a:solidFill>
                        <a:schemeClr val="bg1">
                          <a:lumMod val="50000"/>
                        </a:schemeClr>
                      </a:solidFill>
                      <a:cs typeface="+mn-ea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indent="0" algn="r">
                    <a:buNone/>
                  </a:pPr>
                  <a:r>
                    <a:rPr lang="zh-CN" altLang="en-US" sz="1800" dirty="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lt"/>
                    </a:rPr>
                    <a:t>输入文字</a:t>
                  </a:r>
                </a:p>
              </p:txBody>
            </p:sp>
          </p:grpSp>
        </p:grpSp>
        <p:grpSp>
          <p:nvGrpSpPr>
            <p:cNvPr id="183" name="组合 182"/>
            <p:cNvGrpSpPr/>
            <p:nvPr/>
          </p:nvGrpSpPr>
          <p:grpSpPr>
            <a:xfrm flipH="1">
              <a:off x="12902" y="3250"/>
              <a:ext cx="5092" cy="4300"/>
              <a:chOff x="1349" y="2948"/>
              <a:chExt cx="5092" cy="4300"/>
            </a:xfrm>
          </p:grpSpPr>
          <p:grpSp>
            <p:nvGrpSpPr>
              <p:cNvPr id="184" name="组合 183"/>
              <p:cNvGrpSpPr/>
              <p:nvPr/>
            </p:nvGrpSpPr>
            <p:grpSpPr>
              <a:xfrm>
                <a:off x="1349" y="2948"/>
                <a:ext cx="5092" cy="1868"/>
                <a:chOff x="1349" y="2948"/>
                <a:chExt cx="5092" cy="1868"/>
              </a:xfrm>
            </p:grpSpPr>
            <p:sp>
              <p:nvSpPr>
                <p:cNvPr id="185" name="MH_Text_1"/>
                <p:cNvSpPr txBox="1">
                  <a:spLocks noChangeArrowheads="1"/>
                </p:cNvSpPr>
                <p:nvPr/>
              </p:nvSpPr>
              <p:spPr bwMode="auto">
                <a:xfrm>
                  <a:off x="1349" y="3564"/>
                  <a:ext cx="5092" cy="12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no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9pPr>
                </a:lstStyle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20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ea"/>
                    </a:rPr>
                    <a:t>请输入文字，或者复制粘贴您的文本。请输入文字，或者复制粘贴您的文本。请输入文字，或者复制粘贴您的文本。</a:t>
                  </a:r>
                  <a:endParaRPr lang="zh-CN" altLang="en-US" sz="1200" dirty="0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  <a:cs typeface="+mn-ea"/>
                    <a:sym typeface="+mn-ea"/>
                  </a:endParaRPr>
                </a:p>
              </p:txBody>
            </p:sp>
            <p:sp>
              <p:nvSpPr>
                <p:cNvPr id="186" name="MH_SubTitle_1"/>
                <p:cNvSpPr txBox="1">
                  <a:spLocks noChangeArrowheads="1"/>
                </p:cNvSpPr>
                <p:nvPr/>
              </p:nvSpPr>
              <p:spPr bwMode="auto">
                <a:xfrm>
                  <a:off x="3135" y="2948"/>
                  <a:ext cx="3306" cy="5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19989" tIns="0" rIns="119989" bIns="0" rtlCol="0" anchor="t">
                  <a:noAutofit/>
                </a:bodyPr>
                <a:lstStyle>
                  <a:defPPr>
                    <a:defRPr lang="zh-CN"/>
                  </a:defPPr>
                  <a:lvl1pPr marL="285750" indent="-285750">
                    <a:lnSpc>
                      <a:spcPct val="12000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400" b="1">
                      <a:solidFill>
                        <a:schemeClr val="bg1">
                          <a:lumMod val="50000"/>
                        </a:schemeClr>
                      </a:solidFill>
                      <a:cs typeface="+mn-ea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indent="0">
                    <a:buNone/>
                  </a:pPr>
                  <a:r>
                    <a:rPr lang="zh-CN" altLang="en-US" sz="1800" dirty="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lt"/>
                    </a:rPr>
                    <a:t>输入文字</a:t>
                  </a:r>
                </a:p>
              </p:txBody>
            </p:sp>
          </p:grpSp>
          <p:grpSp>
            <p:nvGrpSpPr>
              <p:cNvPr id="187" name="组合 186"/>
              <p:cNvGrpSpPr/>
              <p:nvPr/>
            </p:nvGrpSpPr>
            <p:grpSpPr>
              <a:xfrm>
                <a:off x="1349" y="5380"/>
                <a:ext cx="5092" cy="1868"/>
                <a:chOff x="1349" y="2948"/>
                <a:chExt cx="5092" cy="1868"/>
              </a:xfrm>
            </p:grpSpPr>
            <p:sp>
              <p:nvSpPr>
                <p:cNvPr id="188" name="MH_Text_1"/>
                <p:cNvSpPr txBox="1">
                  <a:spLocks noChangeArrowheads="1"/>
                </p:cNvSpPr>
                <p:nvPr/>
              </p:nvSpPr>
              <p:spPr bwMode="auto">
                <a:xfrm>
                  <a:off x="1349" y="3564"/>
                  <a:ext cx="5092" cy="12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no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702030404030204" charset="0"/>
                      <a:ea typeface="+mn-ea"/>
                      <a:cs typeface="Arial" panose="020B0704020202090204" pitchFamily="34" charset="0"/>
                    </a:defRPr>
                  </a:lvl9pPr>
                </a:lstStyle>
                <a:p>
                  <a:pPr algn="just">
                    <a:lnSpc>
                      <a:spcPct val="130000"/>
                    </a:lnSpc>
                  </a:pPr>
                  <a:r>
                    <a:rPr lang="zh-CN" altLang="en-US" sz="120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ea"/>
                    </a:rPr>
                    <a:t>请输入文字，或者复制粘贴您的文本。请输入文字，或者复制粘贴您的文本。请输入文字，或者复制粘贴您的文本。</a:t>
                  </a:r>
                  <a:endParaRPr lang="zh-CN" altLang="en-US" sz="1200" dirty="0">
                    <a:solidFill>
                      <a:srgbClr val="1A1C23"/>
                    </a:solidFill>
                    <a:latin typeface="黑体" panose="02010609060101010101" charset="-122"/>
                    <a:ea typeface="黑体" panose="02010609060101010101" charset="-122"/>
                    <a:cs typeface="+mn-ea"/>
                    <a:sym typeface="+mn-ea"/>
                  </a:endParaRPr>
                </a:p>
              </p:txBody>
            </p:sp>
            <p:sp>
              <p:nvSpPr>
                <p:cNvPr id="189" name="MH_SubTitle_1"/>
                <p:cNvSpPr txBox="1">
                  <a:spLocks noChangeArrowheads="1"/>
                </p:cNvSpPr>
                <p:nvPr/>
              </p:nvSpPr>
              <p:spPr bwMode="auto">
                <a:xfrm>
                  <a:off x="3135" y="2948"/>
                  <a:ext cx="3306" cy="5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19989" tIns="0" rIns="119989" bIns="0" rtlCol="0" anchor="t">
                  <a:noAutofit/>
                </a:bodyPr>
                <a:lstStyle>
                  <a:defPPr>
                    <a:defRPr lang="zh-CN"/>
                  </a:defPPr>
                  <a:lvl1pPr marL="285750" indent="-285750">
                    <a:lnSpc>
                      <a:spcPct val="12000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1400" b="1">
                      <a:solidFill>
                        <a:schemeClr val="bg1">
                          <a:lumMod val="50000"/>
                        </a:schemeClr>
                      </a:solidFill>
                      <a:cs typeface="+mn-ea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indent="0" algn="l">
                    <a:buNone/>
                  </a:pPr>
                  <a:r>
                    <a:rPr lang="zh-CN" altLang="en-US" sz="1800" dirty="0">
                      <a:solidFill>
                        <a:srgbClr val="1A1C23"/>
                      </a:solidFill>
                      <a:latin typeface="黑体" panose="02010609060101010101" charset="-122"/>
                      <a:ea typeface="黑体" panose="02010609060101010101" charset="-122"/>
                      <a:sym typeface="+mn-lt"/>
                    </a:rPr>
                    <a:t>输入文字</a:t>
                  </a:r>
                </a:p>
              </p:txBody>
            </p:sp>
          </p:grpSp>
        </p:grp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2C2F3A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6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27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28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25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6510" y="-5080"/>
            <a:ext cx="12208510" cy="6868160"/>
          </a:xfrm>
          <a:prstGeom prst="rect">
            <a:avLst/>
          </a:prstGeom>
          <a:solidFill>
            <a:srgbClr val="2C2F3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982585" y="4650105"/>
            <a:ext cx="3090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标题说明标题说明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982585" y="5278755"/>
            <a:ext cx="3340100" cy="0"/>
          </a:xfrm>
          <a:prstGeom prst="line">
            <a:avLst/>
          </a:prstGeom>
          <a:ln>
            <a:solidFill>
              <a:srgbClr val="FFF2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982585" y="4051935"/>
            <a:ext cx="3300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现场执行策略</a:t>
            </a:r>
          </a:p>
        </p:txBody>
      </p:sp>
      <p:sp>
        <p:nvSpPr>
          <p:cNvPr id="7" name="矩形 6"/>
          <p:cNvSpPr/>
          <p:nvPr/>
        </p:nvSpPr>
        <p:spPr>
          <a:xfrm>
            <a:off x="4682850" y="2776712"/>
            <a:ext cx="3299460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03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2_1"/>
  <p:tag name="KSO_WM_UNIT_ID" val="diagram20168708_4*l_h_b*1_2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PRESET_TEXT" val="添加副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8708_4*l_h_a*1_3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PRESET_TEXT" val="单击此处添加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3_1"/>
  <p:tag name="KSO_WM_UNIT_ID" val="diagram20168708_4*l_h_b*1_3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PRESET_TEXT" val="添加副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8708_4*l_h_a*1_4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PRESET_TEXT" val="单击此处添加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4_1"/>
  <p:tag name="KSO_WM_UNIT_ID" val="diagram20168708_4*l_h_b*1_4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PRESET_TEXT" val="添加副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708_4*l_h_i*1_1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708_4*l_h_i*1_1_2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708_4*l_h_i*1_2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8708_4*l_h_i*1_2_2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708_4*l_h_i*1_2_3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5306"/>
  <p:tag name="KSO_WM_SLIDE_ID" val="diagram20185306_1"/>
  <p:tag name="KSO_WM_SLIDE_INDEX" val="1"/>
  <p:tag name="KSO_WM_SLIDE_ITEM_CNT" val="4"/>
  <p:tag name="KSO_WM_SLIDE_LAYOUT" val="a_f_d_b"/>
  <p:tag name="KSO_WM_SLIDE_LAYOUT_CNT" val="1_2_1_1"/>
  <p:tag name="KSO_WM_SLIDE_TYPE" val="text"/>
  <p:tag name="KSO_WM_BEAUTIFY_FLAG" val="#wm#"/>
  <p:tag name="KSO_WM_SLIDE_POSITION" val="69*80"/>
  <p:tag name="KSO_WM_SLIDE_SIZE" val="850*395"/>
  <p:tag name="KSO_WM_TAG_VERSION" val="1.0"/>
  <p:tag name="KSO_WM_TEMPLATE_SUBCATEGORY" val="0"/>
  <p:tag name="KSO_WM_TEMPLATE_MASTER_TYPE" val="0"/>
  <p:tag name="KSO_WM_TEMPLATE_COLOR_TYPE" val="0"/>
  <p:tag name="KSO_WM_SLIDE_SUBTYPE" val="picTxt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168708_4*l_h_i*1_2_4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8708_4*l_h_i*1_4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8708_4*l_h_i*1_4_2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8708_4*l_h_i*1_3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8708_4*l_h_i*1_3_2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8708_4*l_h_i*1_3_3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168708_4*l_h_i*1_3_4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168708_4*l_h_i*1_3_5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5306"/>
  <p:tag name="KSO_WM_SLIDE_ID" val="diagram20185306_1"/>
  <p:tag name="KSO_WM_SLIDE_INDEX" val="1"/>
  <p:tag name="KSO_WM_SLIDE_ITEM_CNT" val="4"/>
  <p:tag name="KSO_WM_SLIDE_LAYOUT" val="a_f_d_b"/>
  <p:tag name="KSO_WM_SLIDE_LAYOUT_CNT" val="1_2_1_1"/>
  <p:tag name="KSO_WM_SLIDE_TYPE" val="text"/>
  <p:tag name="KSO_WM_BEAUTIFY_FLAG" val="#wm#"/>
  <p:tag name="KSO_WM_SLIDE_POSITION" val="69*80"/>
  <p:tag name="KSO_WM_SLIDE_SIZE" val="850*395"/>
  <p:tag name="KSO_WM_TAG_VERSION" val="1.0"/>
  <p:tag name="KSO_WM_TEMPLATE_SUBCATEGORY" val="0"/>
  <p:tag name="KSO_WM_TEMPLATE_MASTER_TYPE" val="0"/>
  <p:tag name="KSO_WM_TEMPLATE_COLOR_TYPE" val="0"/>
  <p:tag name="KSO_WM_SLIDE_SUBTYPE" val="picTx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5306"/>
  <p:tag name="KSO_WM_SLIDE_ID" val="diagram20185306_1"/>
  <p:tag name="KSO_WM_SLIDE_INDEX" val="1"/>
  <p:tag name="KSO_WM_SLIDE_ITEM_CNT" val="4"/>
  <p:tag name="KSO_WM_SLIDE_LAYOUT" val="a_f_d_b"/>
  <p:tag name="KSO_WM_SLIDE_LAYOUT_CNT" val="1_2_1_1"/>
  <p:tag name="KSO_WM_SLIDE_TYPE" val="text"/>
  <p:tag name="KSO_WM_BEAUTIFY_FLAG" val="#wm#"/>
  <p:tag name="KSO_WM_SLIDE_POSITION" val="69*80"/>
  <p:tag name="KSO_WM_SLIDE_SIZE" val="850*395"/>
  <p:tag name="KSO_WM_TAG_VERSION" val="1.0"/>
  <p:tag name="KSO_WM_TEMPLATE_SUBCATEGORY" val="0"/>
  <p:tag name="KSO_WM_TEMPLATE_MASTER_TYPE" val="0"/>
  <p:tag name="KSO_WM_TEMPLATE_COLOR_TYPE" val="0"/>
  <p:tag name="KSO_WM_SLIDE_SUBTYPE" val="picTx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9530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99*478"/>
  <p:tag name="KSO_WM_SLIDE_POSITION" val="30*20"/>
  <p:tag name="KSO_WM_TAG_VERSION" val="1.0"/>
  <p:tag name="KSO_WM_BEAUTIFY_FLAG" val="#wm#"/>
  <p:tag name="KSO_WM_TEMPLATE_CATEGORY" val="diagram"/>
  <p:tag name="KSO_WM_TEMPLATE_INDEX" val="169530"/>
  <p:tag name="KSO_WM_SLIDE_LAYOUT" val="a_d_f"/>
  <p:tag name="KSO_WM_SLIDE_LAYOUT_CNT" val="1_2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07*82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169530_1*d*2"/>
  <p:tag name="KSO_WM_TEMPLATE_CATEGORY" val="diagram"/>
  <p:tag name="KSO_WM_TEMPLATE_INDEX" val="169530"/>
  <p:tag name="KSO_WM_UNIT_SUPPORT_UNIT_TYPE" val="[&quot;d&quot;]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5306"/>
  <p:tag name="KSO_WM_SLIDE_ID" val="diagram20185306_1"/>
  <p:tag name="KSO_WM_SLIDE_INDEX" val="1"/>
  <p:tag name="KSO_WM_SLIDE_ITEM_CNT" val="4"/>
  <p:tag name="KSO_WM_SLIDE_LAYOUT" val="a_f_d_b"/>
  <p:tag name="KSO_WM_SLIDE_LAYOUT_CNT" val="1_2_1_1"/>
  <p:tag name="KSO_WM_SLIDE_TYPE" val="text"/>
  <p:tag name="KSO_WM_BEAUTIFY_FLAG" val="#wm#"/>
  <p:tag name="KSO_WM_SLIDE_POSITION" val="69*80"/>
  <p:tag name="KSO_WM_SLIDE_SIZE" val="850*395"/>
  <p:tag name="KSO_WM_TAG_VERSION" val="1.0"/>
  <p:tag name="KSO_WM_TEMPLATE_SUBCATEGORY" val="0"/>
  <p:tag name="KSO_WM_TEMPLATE_MASTER_TYPE" val="0"/>
  <p:tag name="KSO_WM_TEMPLATE_COLOR_TYPE" val="0"/>
  <p:tag name="KSO_WM_SLIDE_SUBTYPE" val="picTx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5306"/>
  <p:tag name="KSO_WM_SLIDE_ID" val="diagram20185306_1"/>
  <p:tag name="KSO_WM_SLIDE_INDEX" val="1"/>
  <p:tag name="KSO_WM_SLIDE_ITEM_CNT" val="4"/>
  <p:tag name="KSO_WM_SLIDE_LAYOUT" val="a_f_d_b"/>
  <p:tag name="KSO_WM_SLIDE_LAYOUT_CNT" val="1_2_1_1"/>
  <p:tag name="KSO_WM_SLIDE_TYPE" val="text"/>
  <p:tag name="KSO_WM_BEAUTIFY_FLAG" val="#wm#"/>
  <p:tag name="KSO_WM_SLIDE_POSITION" val="69*80"/>
  <p:tag name="KSO_WM_SLIDE_SIZE" val="850*395"/>
  <p:tag name="KSO_WM_TAG_VERSION" val="1.0"/>
  <p:tag name="KSO_WM_TEMPLATE_SUBCATEGORY" val="0"/>
  <p:tag name="KSO_WM_TEMPLATE_MASTER_TYPE" val="0"/>
  <p:tag name="KSO_WM_TEMPLATE_COLOR_TYPE" val="0"/>
  <p:tag name="KSO_WM_SLIDE_SUBTYPE" val="picTx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07*87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169530_1*d*1"/>
  <p:tag name="KSO_WM_TEMPLATE_CATEGORY" val="diagram"/>
  <p:tag name="KSO_WM_TEMPLATE_INDEX" val="169530"/>
  <p:tag name="KSO_WM_UNIT_SUPPORT_UNIT_TYPE" val="[&quot;d&quot;]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8708_4*l_h_a*1_1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PRESET_TEXT" val="单击此处添加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1_1"/>
  <p:tag name="KSO_WM_UNIT_ID" val="diagram20168708_4*l_h_b*1_1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PRESET_TEXT" val="添加副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8708_4*l_h_a*1_2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PRESET_TEXT" val="单击此处添加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第一PPT，www.1ppt.com">
  <a:themeElements>
    <a:clrScheme name="欧美风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mkpz0yz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700" cap="flat" cmpd="sng" algn="ctr">
          <a:noFill/>
          <a:prstDash val="solid"/>
          <a:miter lim="800000"/>
        </a:ln>
        <a:effectLst>
          <a:outerShdw blurRad="419100" dist="279400" dir="2700000" sx="95000" sy="95000" algn="tl" rotWithShape="0">
            <a:sysClr val="windowText" lastClr="000000">
              <a:lumMod val="85000"/>
              <a:lumOff val="15000"/>
              <a:alpha val="28000"/>
            </a:sysClr>
          </a:outerShdw>
        </a:effectLst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ITC Avant Garde Std XLt"/>
            <a:ea typeface="华文细黑" panose="02010600040101010101" charset="-122"/>
            <a:cs typeface="+mn-cs"/>
          </a:defRPr>
        </a:defPPr>
      </a:lst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754</Words>
  <Application>Microsoft Macintosh PowerPoint</Application>
  <PresentationFormat>宽屏</PresentationFormat>
  <Paragraphs>108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黑体</vt:lpstr>
      <vt:lpstr>思源黑体 CN Light</vt:lpstr>
      <vt:lpstr>微软雅黑</vt:lpstr>
      <vt:lpstr>微软雅黑</vt:lpstr>
      <vt:lpstr>郑庆科智雅体</vt:lpstr>
      <vt:lpstr>Microsoft YaHei Bold</vt:lpstr>
      <vt:lpstr>Microsoft YaHei Regular</vt:lpstr>
      <vt:lpstr>Aparajita</vt:lpstr>
      <vt:lpstr>Arial</vt:lpstr>
      <vt:lpstr>Calibri</vt:lpstr>
      <vt:lpstr>Calibri Light</vt:lpstr>
      <vt:lpstr>Times New Roman</vt:lpstr>
      <vt:lpstr>Wingdings</vt:lpstr>
      <vt:lpstr>Office 主题</vt:lpstr>
      <vt:lpstr>Office Theme</vt:lpstr>
      <vt:lpstr>第一PPT，www.1ppt.com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81</cp:revision>
  <dcterms:created xsi:type="dcterms:W3CDTF">2022-01-26T08:10:20Z</dcterms:created>
  <dcterms:modified xsi:type="dcterms:W3CDTF">2022-01-27T07:06:27Z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  <property fmtid="{D5CDD505-2E9C-101B-9397-08002B2CF9AE}" pid="3" name="ICV">
    <vt:lpwstr>7F63F4E1DC554B04B74342177C51248C</vt:lpwstr>
  </property>
  <property fmtid="{D5CDD505-2E9C-101B-9397-08002B2CF9AE}" pid="4" name="KSOTemplateUUID">
    <vt:lpwstr>v1.0_mb_BglqpXIY0iGVvB3o8YwTvw==</vt:lpwstr>
  </property>
</Properties>
</file>